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4.xml" ContentType="application/vnd.openxmlformats-officedocument.themeOverride+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heme/themeOverride5.xml" ContentType="application/vnd.openxmlformats-officedocument.themeOverride+xml"/>
  <Override PartName="/ppt/notesSlides/notesSlide1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8074" r:id="rId4"/>
    <p:sldMasterId id="2147488761" r:id="rId5"/>
    <p:sldMasterId id="2147488811" r:id="rId6"/>
    <p:sldMasterId id="2147488873" r:id="rId7"/>
    <p:sldMasterId id="2147488936" r:id="rId8"/>
  </p:sldMasterIdLst>
  <p:notesMasterIdLst>
    <p:notesMasterId r:id="rId28"/>
  </p:notesMasterIdLst>
  <p:sldIdLst>
    <p:sldId id="2147477370" r:id="rId9"/>
    <p:sldId id="2147469972" r:id="rId10"/>
    <p:sldId id="2147477358" r:id="rId11"/>
    <p:sldId id="2147477348" r:id="rId12"/>
    <p:sldId id="2147477359" r:id="rId13"/>
    <p:sldId id="2147477360" r:id="rId14"/>
    <p:sldId id="2147477362" r:id="rId15"/>
    <p:sldId id="2147477363" r:id="rId16"/>
    <p:sldId id="2147477364" r:id="rId17"/>
    <p:sldId id="2147477365" r:id="rId18"/>
    <p:sldId id="2147477349" r:id="rId19"/>
    <p:sldId id="2147477366" r:id="rId20"/>
    <p:sldId id="2147477367" r:id="rId21"/>
    <p:sldId id="2147477368" r:id="rId22"/>
    <p:sldId id="2147477369" r:id="rId23"/>
    <p:sldId id="2147477355" r:id="rId24"/>
    <p:sldId id="2147470789" r:id="rId25"/>
    <p:sldId id="2147477371" r:id="rId26"/>
    <p:sldId id="2147469536" r:id="rId27"/>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s" id="{92C4E6E8-C068-4D6C-84CE-09B15A150C5C}">
          <p14:sldIdLst>
            <p14:sldId id="2147477370"/>
            <p14:sldId id="2147469972"/>
            <p14:sldId id="2147477358"/>
            <p14:sldId id="2147477348"/>
            <p14:sldId id="2147477359"/>
            <p14:sldId id="2147477360"/>
            <p14:sldId id="2147477362"/>
            <p14:sldId id="2147477363"/>
            <p14:sldId id="2147477364"/>
            <p14:sldId id="2147477365"/>
            <p14:sldId id="2147477349"/>
            <p14:sldId id="2147477366"/>
            <p14:sldId id="2147477367"/>
            <p14:sldId id="2147477368"/>
            <p14:sldId id="2147477369"/>
            <p14:sldId id="2147477355"/>
            <p14:sldId id="2147470789"/>
            <p14:sldId id="2147477371"/>
            <p14:sldId id="214746953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8A3E44-3B9C-A967-45A6-9E1690F9D28F}" name="Nikki Swift" initials="NS" userId="S::nikki.swift@simple-concepts.com::f85e910b-cb7b-48e6-b3ec-0449818b597d" providerId="AD"/>
  <p188:author id="{F318DD61-B6FA-934E-A8A6-812C565AC9B7}" name="Nick Johnson" initials="NJ" userId="Nick Johnson" providerId="None"/>
  <p188:author id="{438B2AA8-17EC-69B7-D35C-C849AD1A70F3}" name="Jesus Kallergis" initials="JK" userId="S::jekaller@microsoft.com::dd8dc0a4-ec5d-4891-9147-cb848cc4241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Navneet Brar" initials="NB [2]" lastIdx="1" clrIdx="6">
    <p:extLst>
      <p:ext uri="{19B8F6BF-5375-455C-9EA6-DF929625EA0E}">
        <p15:presenceInfo xmlns:p15="http://schemas.microsoft.com/office/powerpoint/2012/main" userId="S::navneetb_agconsultingpartners.com#ext#@microsoft.onmicrosoft.com::343ef125-a03f-4ee8-a536-7e11eaad61b1" providerId="AD"/>
      </p:ext>
    </p:extLst>
  </p:cmAuthor>
  <p:cmAuthor id="1" name="Emily Gothmann" initials="EG" lastIdx="17" clrIdx="0">
    <p:extLst>
      <p:ext uri="{19B8F6BF-5375-455C-9EA6-DF929625EA0E}">
        <p15:presenceInfo xmlns:p15="http://schemas.microsoft.com/office/powerpoint/2012/main" userId="Emily Gothmann" providerId="None"/>
      </p:ext>
    </p:extLst>
  </p:cmAuthor>
  <p:cmAuthor id="8" name="Kendra Springer" initials="KS" lastIdx="5" clrIdx="7">
    <p:extLst>
      <p:ext uri="{19B8F6BF-5375-455C-9EA6-DF929625EA0E}">
        <p15:presenceInfo xmlns:p15="http://schemas.microsoft.com/office/powerpoint/2012/main" userId="S::kespring@microsoft.com::322c7259-2057-43ff-9acf-e6942e73773a" providerId="AD"/>
      </p:ext>
    </p:extLst>
  </p:cmAuthor>
  <p:cmAuthor id="2" name="Christine Schubert" initials="CS" lastIdx="1" clrIdx="1">
    <p:extLst>
      <p:ext uri="{19B8F6BF-5375-455C-9EA6-DF929625EA0E}">
        <p15:presenceInfo xmlns:p15="http://schemas.microsoft.com/office/powerpoint/2012/main" userId="16b513a27e695ad2" providerId="Windows Live"/>
      </p:ext>
    </p:extLst>
  </p:cmAuthor>
  <p:cmAuthor id="9" name="Dewain Robinson" initials="DR" lastIdx="10" clrIdx="8">
    <p:extLst>
      <p:ext uri="{19B8F6BF-5375-455C-9EA6-DF929625EA0E}">
        <p15:presenceInfo xmlns:p15="http://schemas.microsoft.com/office/powerpoint/2012/main" userId="S::dewainr@microsoft.com::ee928eb5-f04d-4bbc-bb3a-96423f9a314c" providerId="AD"/>
      </p:ext>
    </p:extLst>
  </p:cmAuthor>
  <p:cmAuthor id="3" name="Navneet Brar" initials="NB" lastIdx="6" clrIdx="2">
    <p:extLst>
      <p:ext uri="{19B8F6BF-5375-455C-9EA6-DF929625EA0E}">
        <p15:presenceInfo xmlns:p15="http://schemas.microsoft.com/office/powerpoint/2012/main" userId="Navneet Brar" providerId="None"/>
      </p:ext>
    </p:extLst>
  </p:cmAuthor>
  <p:cmAuthor id="10" name="Christine Schubert" initials="CS [2]" lastIdx="7" clrIdx="9">
    <p:extLst>
      <p:ext uri="{19B8F6BF-5375-455C-9EA6-DF929625EA0E}">
        <p15:presenceInfo xmlns:p15="http://schemas.microsoft.com/office/powerpoint/2012/main" userId="S::christines_agconsultingpartners.com#ext#@microsoft.onmicrosoft.com::98c74e92-333a-4323-a17b-3e71b82984dc" providerId="AD"/>
      </p:ext>
    </p:extLst>
  </p:cmAuthor>
  <p:cmAuthor id="4" name="Christine Marklyn" initials="CM" lastIdx="21" clrIdx="3">
    <p:extLst>
      <p:ext uri="{19B8F6BF-5375-455C-9EA6-DF929625EA0E}">
        <p15:presenceInfo xmlns:p15="http://schemas.microsoft.com/office/powerpoint/2012/main" userId="Christine Marklyn" providerId="None"/>
      </p:ext>
    </p:extLst>
  </p:cmAuthor>
  <p:cmAuthor id="5" name="Jack Rowbotham" initials="JR" lastIdx="12" clrIdx="4">
    <p:extLst>
      <p:ext uri="{19B8F6BF-5375-455C-9EA6-DF929625EA0E}">
        <p15:presenceInfo xmlns:p15="http://schemas.microsoft.com/office/powerpoint/2012/main" userId="S::jarowbot@microsoft.com::f9915e8c-3839-4e13-aa68-0743ed7af00e" providerId="AD"/>
      </p:ext>
    </p:extLst>
  </p:cmAuthor>
  <p:cmAuthor id="6" name="Christine Marklyn (Schubert)" initials="CM(" lastIdx="57" clrIdx="5">
    <p:extLst>
      <p:ext uri="{19B8F6BF-5375-455C-9EA6-DF929625EA0E}">
        <p15:presenceInfo xmlns:p15="http://schemas.microsoft.com/office/powerpoint/2012/main" userId="Christine Marklyn (Schube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0000"/>
    <a:srgbClr val="4CCBED"/>
    <a:srgbClr val="0B556A"/>
    <a:srgbClr val="D2D2D2"/>
    <a:srgbClr val="737373"/>
    <a:srgbClr val="2F2F2F"/>
    <a:srgbClr val="1566BF"/>
    <a:srgbClr val="262626"/>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186" autoAdjust="0"/>
  </p:normalViewPr>
  <p:slideViewPr>
    <p:cSldViewPr snapToGrid="0">
      <p:cViewPr varScale="1">
        <p:scale>
          <a:sx n="54" d="100"/>
          <a:sy n="54" d="100"/>
        </p:scale>
        <p:origin x="1781" y="72"/>
      </p:cViewPr>
      <p:guideLst/>
    </p:cSldViewPr>
  </p:slideViewPr>
  <p:notesTextViewPr>
    <p:cViewPr>
      <p:scale>
        <a:sx n="1" d="1"/>
        <a:sy n="1" d="1"/>
      </p:scale>
      <p:origin x="0" y="-29"/>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HE/HIM)" userId="fc7c5a90-86aa-4465-976c-7ac5389836bc" providerId="ADAL" clId="{D261F9A3-1F21-4CA9-A453-982F4135E76D}"/>
    <pc:docChg chg="modSld">
      <pc:chgData name="Dave Glover (HE/HIM)" userId="fc7c5a90-86aa-4465-976c-7ac5389836bc" providerId="ADAL" clId="{D261F9A3-1F21-4CA9-A453-982F4135E76D}" dt="2022-09-08T00:53:39.105" v="0" actId="6549"/>
      <pc:docMkLst>
        <pc:docMk/>
      </pc:docMkLst>
      <pc:sldChg chg="modNotesTx">
        <pc:chgData name="Dave Glover (HE/HIM)" userId="fc7c5a90-86aa-4465-976c-7ac5389836bc" providerId="ADAL" clId="{D261F9A3-1F21-4CA9-A453-982F4135E76D}" dt="2022-09-08T00:53:39.105" v="0" actId="6549"/>
        <pc:sldMkLst>
          <pc:docMk/>
          <pc:sldMk cId="3972379797" sldId="21474773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0BF5E-0765-48CB-BABD-B9D87CEE7DE2}" type="datetimeFigureOut">
              <a:rPr lang="en-US" smtClean="0"/>
              <a:t>9/8/2022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29D5F6-0A01-4CB4-8EFF-808AC8FA1878}" type="slidenum">
              <a:rPr lang="en-US" smtClean="0"/>
              <a:t>‹#›</a:t>
            </a:fld>
            <a:endParaRPr lang="en-US"/>
          </a:p>
        </p:txBody>
      </p:sp>
    </p:spTree>
    <p:extLst>
      <p:ext uri="{BB962C8B-B14F-4D97-AF65-F5344CB8AC3E}">
        <p14:creationId xmlns:p14="http://schemas.microsoft.com/office/powerpoint/2010/main" val="2925795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E42680-DBC7-4832-8CFB-F2CD53DD28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224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Azure Anomaly Detector Service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0398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Hand back</a:t>
            </a:r>
          </a:p>
        </p:txBody>
      </p:sp>
      <p:sp>
        <p:nvSpPr>
          <p:cNvPr id="4" name="Slide Number Placeholder 3"/>
          <p:cNvSpPr>
            <a:spLocks noGrp="1"/>
          </p:cNvSpPr>
          <p:nvPr>
            <p:ph type="sldNum" sz="quarter" idx="5"/>
          </p:nvPr>
        </p:nvSpPr>
        <p:spPr/>
        <p:txBody>
          <a:bodyPr/>
          <a:lstStyle/>
          <a:p>
            <a:fld id="{22DD26A2-A0D0-4A33-BBD6-76F4368CD70D}" type="slidenum">
              <a:rPr lang="en-US" smtClean="0"/>
              <a:t>11</a:t>
            </a:fld>
            <a:endParaRPr lang="en-US"/>
          </a:p>
        </p:txBody>
      </p:sp>
    </p:spTree>
    <p:extLst>
      <p:ext uri="{BB962C8B-B14F-4D97-AF65-F5344CB8AC3E}">
        <p14:creationId xmlns:p14="http://schemas.microsoft.com/office/powerpoint/2010/main" val="574512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panose="020B0502040204020203" pitchFamily="34" charset="0"/>
              </a:rPr>
              <a:t>Multivariate when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171717"/>
              </a:solidFill>
              <a:effectLst/>
              <a:latin typeface="Segoe UI" panose="020B0502040204020203" pitchFamily="34" charset="0"/>
            </a:endParaRPr>
          </a:p>
          <a:p>
            <a:pPr algn="l"/>
            <a:r>
              <a:rPr lang="en-US" b="1" i="0">
                <a:solidFill>
                  <a:srgbClr val="1A1A1F"/>
                </a:solidFill>
                <a:effectLst/>
                <a:latin typeface="Segoe UI" panose="020B0502040204020203" pitchFamily="34" charset="0"/>
              </a:rPr>
              <a:t>Identify multivariate anomalies</a:t>
            </a:r>
          </a:p>
          <a:p>
            <a:pPr algn="l"/>
            <a:r>
              <a:rPr lang="en-US" b="0" i="0">
                <a:solidFill>
                  <a:srgbClr val="4C4C51"/>
                </a:solidFill>
                <a:effectLst/>
                <a:latin typeface="Segoe UI" panose="020B0502040204020203" pitchFamily="34" charset="0"/>
              </a:rPr>
              <a:t>Use multivariate anomaly detection to evaluate multiple signals and the correlations between them to find sudden changes in data patterns before they affect your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Enables developers to deeply integrate machine learning models into applications and business processes without having to be Machine Learning experts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Detect system level anomalies from a group of correlated time series data with multivariate anomaly detection APIs.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Dependencies and inter-correlations between up to </a:t>
            </a:r>
            <a:r>
              <a:rPr lang="en-US" b="1" i="0">
                <a:solidFill>
                  <a:srgbClr val="171717"/>
                </a:solidFill>
                <a:effectLst/>
                <a:latin typeface="Segoe UI" panose="020B0502040204020203" pitchFamily="34" charset="0"/>
              </a:rPr>
              <a:t>300 different signals </a:t>
            </a:r>
            <a:r>
              <a:rPr lang="en-US" b="0" i="0">
                <a:solidFill>
                  <a:srgbClr val="171717"/>
                </a:solidFill>
                <a:effectLst/>
                <a:latin typeface="Segoe UI" panose="020B0502040204020203" pitchFamily="34" charset="0"/>
              </a:rPr>
              <a:t>are now </a:t>
            </a:r>
            <a:r>
              <a:rPr lang="en-US" b="1" i="0">
                <a:solidFill>
                  <a:srgbClr val="171717"/>
                </a:solidFill>
                <a:effectLst/>
                <a:latin typeface="Segoe UI" panose="020B0502040204020203" pitchFamily="34" charset="0"/>
              </a:rPr>
              <a:t>automatically counted as key factors</a:t>
            </a:r>
            <a:r>
              <a:rPr lang="en-US" b="0" i="0">
                <a:solidFill>
                  <a:srgbClr val="171717"/>
                </a:solidFill>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panose="020B0502040204020203" pitchFamily="34" charset="0"/>
              </a:rPr>
              <a:t>Useful when any individual time series won't tell you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For example, you have an expensive physical asset like business metrics, an aircraft, equipment on an oil rig, a factory, or a satellite with multiple 10 or 100s of sensors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panose="020B0502040204020203" pitchFamily="34" charset="0"/>
              </a:rPr>
              <a:t>You can use the multivariate service and all those data signals to determine if there is system level issue. You can use to proactively predict the likelihood of a serious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The new </a:t>
            </a:r>
            <a:r>
              <a:rPr lang="en-US" b="1" i="0">
                <a:solidFill>
                  <a:srgbClr val="171717"/>
                </a:solidFill>
                <a:effectLst/>
                <a:latin typeface="Segoe UI" panose="020B0502040204020203" pitchFamily="34" charset="0"/>
              </a:rPr>
              <a:t>multivariate anomaly detection</a:t>
            </a:r>
            <a:r>
              <a:rPr lang="en-US" b="0" i="0">
                <a:solidFill>
                  <a:srgbClr val="171717"/>
                </a:solidFill>
                <a:effectLst/>
                <a:latin typeface="Segoe UI" panose="020B0502040204020203" pitchFamily="34" charset="0"/>
              </a:rPr>
              <a:t> APIs further enable developers by easily integrating advanced AI for detecting anomalies from groups of metrics, without the need for machine learning knowledge or labeled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The new </a:t>
            </a:r>
            <a:r>
              <a:rPr lang="en-US" b="1" i="0">
                <a:solidFill>
                  <a:srgbClr val="171717"/>
                </a:solidFill>
                <a:effectLst/>
                <a:latin typeface="Segoe UI" panose="020B0502040204020203" pitchFamily="34" charset="0"/>
              </a:rPr>
              <a:t>multivariate anomaly detection</a:t>
            </a:r>
            <a:r>
              <a:rPr lang="en-US" b="0" i="0">
                <a:solidFill>
                  <a:srgbClr val="171717"/>
                </a:solidFill>
                <a:effectLst/>
                <a:latin typeface="Segoe UI" panose="020B0502040204020203" pitchFamily="34" charset="0"/>
              </a:rPr>
              <a:t> further enable developers by easily integrating advanced AI for detecting anomalies from groups of metrics, without the need for machine learning knowledge or labeled data. Dependencies and inter-correlations between up to 300 different signals are now automatically counted as key factors. This new capability helps you to proactively protect your complex systems such as software applications, servers, factory machines, spacecraft, or even your business, from failures.</a:t>
            </a:r>
            <a:endPar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Batch and real time: using your entire time series data; detect anomalies in your streaming data by using previously seen data points to determine if your latest one is an anomaly.</a:t>
            </a:r>
            <a:r>
              <a:rPr kumimoji="0" lang="en-US" sz="9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algn="l"/>
            <a:r>
              <a:rPr lang="en-US" sz="1100" b="1" i="0">
                <a:solidFill>
                  <a:srgbClr val="1A1A1F"/>
                </a:solidFill>
                <a:effectLst/>
                <a:latin typeface="Segoe UI" panose="020B0502040204020203" pitchFamily="34" charset="0"/>
              </a:rPr>
              <a:t>Identify multivariate anomalies</a:t>
            </a:r>
          </a:p>
          <a:p>
            <a:pPr algn="l"/>
            <a:r>
              <a:rPr lang="en-US" sz="1100" b="0" i="0">
                <a:solidFill>
                  <a:srgbClr val="4C4C51"/>
                </a:solidFill>
                <a:effectLst/>
                <a:latin typeface="Segoe UI" panose="020B0502040204020203" pitchFamily="34" charset="0"/>
              </a:rPr>
              <a:t>Use multivariate anomaly detection to evaluate multiple signals and the correlations between them to find sudden changes in data patterns before they affect your business.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endParaRPr lang="en-US" b="0" i="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2888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Training</a:t>
            </a:r>
          </a:p>
          <a:p>
            <a:pPr marL="171450" indent="-171450">
              <a:buFontTx/>
              <a:buChar char="-"/>
            </a:pPr>
            <a:r>
              <a:rPr lang="en-US"/>
              <a:t>Train with normal operations data</a:t>
            </a:r>
          </a:p>
          <a:p>
            <a:pPr marL="171450" indent="-171450">
              <a:buFontTx/>
              <a:buChar char="-"/>
            </a:pPr>
            <a:endParaRPr lang="en-US"/>
          </a:p>
          <a:p>
            <a:pPr marL="171450" indent="-171450">
              <a:buFontTx/>
              <a:buChar char="-"/>
            </a:pPr>
            <a:endParaRPr lang="en-US"/>
          </a:p>
          <a:p>
            <a:pPr marL="171450" indent="-171450">
              <a:buFontTx/>
              <a:buChar char="-"/>
            </a:pPr>
            <a:r>
              <a:rPr lang="en-US"/>
              <a:t>Inference: </a:t>
            </a:r>
          </a:p>
          <a:p>
            <a:pPr marL="171450" indent="-171450">
              <a:buFontTx/>
              <a:buChar char="-"/>
            </a:pPr>
            <a:endParaRPr lang="en-US"/>
          </a:p>
          <a:p>
            <a:pPr marL="171450" indent="-171450">
              <a:buFontTx/>
              <a:buChar char="-"/>
            </a:pPr>
            <a:r>
              <a:rPr lang="en-US" b="0" i="0">
                <a:solidFill>
                  <a:srgbClr val="171717"/>
                </a:solidFill>
                <a:effectLst/>
                <a:latin typeface="Segoe UI" panose="020B0502040204020203" pitchFamily="34" charset="0"/>
              </a:rPr>
              <a:t>Batch validation, use the asynchronous API. </a:t>
            </a:r>
          </a:p>
          <a:p>
            <a:pPr marL="171450" indent="-171450">
              <a:buFontTx/>
              <a:buChar char="-"/>
            </a:pPr>
            <a:r>
              <a:rPr lang="en-US" b="0" i="0">
                <a:solidFill>
                  <a:srgbClr val="171717"/>
                </a:solidFill>
                <a:effectLst/>
                <a:latin typeface="Segoe UI" panose="020B0502040204020203" pitchFamily="34" charset="0"/>
              </a:rPr>
              <a:t>Streaming with short granularity to get the inference result immediately use the synchronous API.</a:t>
            </a:r>
            <a:endParaRPr lang="en-US" b="1"/>
          </a:p>
          <a:p>
            <a:pPr marL="171450" indent="-171450">
              <a:buFontTx/>
              <a:buChar char="-"/>
            </a:pPr>
            <a:endParaRPr lang="en-US"/>
          </a:p>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3863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Jinrui</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sz="2000">
                <a:gradFill>
                  <a:gsLst>
                    <a:gs pos="1250">
                      <a:schemeClr val="tx1"/>
                    </a:gs>
                    <a:gs pos="100000">
                      <a:schemeClr val="tx1"/>
                    </a:gs>
                  </a:gsLst>
                  <a:lin ang="5400000" scaled="0"/>
                </a:gradFill>
              </a:rPr>
              <a:t>Our team has two layer of offerings, </a:t>
            </a:r>
            <a:r>
              <a:rPr lang="en-GB" sz="2000">
                <a:ea typeface="+mn-lt"/>
                <a:cs typeface="+mn-lt"/>
              </a:rPr>
              <a:t>Content will include basic APIs and end to end UI product. The blue layer is core API service, the orange layer is an applied AI product.</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If your goal is to detect individual level anomaly, for example, </a:t>
            </a:r>
            <a:r>
              <a:rPr lang="en-US" sz="2000" b="0" i="0">
                <a:solidFill>
                  <a:srgbClr val="171717"/>
                </a:solidFill>
                <a:effectLst/>
                <a:latin typeface="Segoe UI" panose="020B0502040204020203" pitchFamily="34" charset="0"/>
              </a:rPr>
              <a:t>you want to detect daily revenue anomalies based on revenue data itself, or you want to detect a CPU spike purely based on CPU data, use our univariate anomaly detector.</a:t>
            </a:r>
            <a:endParaRPr kumimoji="0" lang="en-US" sz="20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panose="020B0502040204020203" pitchFamily="34" charset="0"/>
              </a:rPr>
              <a:t>However, If your goal is to detect system level anomalies from a group of time series data</a:t>
            </a:r>
            <a:r>
              <a:rPr lang="en-US" b="0" i="0">
                <a:solidFill>
                  <a:srgbClr val="171717"/>
                </a:solidFill>
                <a:effectLst/>
                <a:latin typeface="Segoe UI" panose="020B0502040204020203" pitchFamily="34" charset="0"/>
              </a:rPr>
              <a:t>, use multivariate anomaly detection APIs. Particularly, when any individual time series won't tell you much, and you have to look at all signals (a group of time series) holistically to determine a system level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For example, you have an expensive physical asset like aircraft, equipment on an oil rig, or a satellite. Each of these assets has tens or hundreds of different types of sensors. You would have to look at all those time series signals from those sensors to decide whether there is system level issue.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793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Jinrui</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sz="2000">
                <a:gradFill>
                  <a:gsLst>
                    <a:gs pos="1250">
                      <a:schemeClr val="tx1"/>
                    </a:gs>
                    <a:gs pos="100000">
                      <a:schemeClr val="tx1"/>
                    </a:gs>
                  </a:gsLst>
                  <a:lin ang="5400000" scaled="0"/>
                </a:gradFill>
              </a:rPr>
              <a:t>Our team has two layer of offerings, </a:t>
            </a:r>
            <a:r>
              <a:rPr lang="en-GB" sz="2000">
                <a:ea typeface="+mn-lt"/>
                <a:cs typeface="+mn-lt"/>
              </a:rPr>
              <a:t>Content will include basic APIs and end to end UI product. The blue layer is core API service, the orange layer is an applied AI product.</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If your goal is to detect individual level anomaly, for example, </a:t>
            </a:r>
            <a:r>
              <a:rPr lang="en-US" sz="2000" b="0" i="0">
                <a:solidFill>
                  <a:srgbClr val="171717"/>
                </a:solidFill>
                <a:effectLst/>
                <a:latin typeface="Segoe UI" panose="020B0502040204020203" pitchFamily="34" charset="0"/>
              </a:rPr>
              <a:t>you want to detect daily revenue anomalies based on revenue data itself, or you want to detect a CPU spike purely based on CPU data, use our univariate anomaly detector.</a:t>
            </a:r>
            <a:endParaRPr kumimoji="0" lang="en-US" sz="20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panose="020B0502040204020203" pitchFamily="34" charset="0"/>
              </a:rPr>
              <a:t>However, If your goal is to detect system level anomalies from a group of time series data</a:t>
            </a:r>
            <a:r>
              <a:rPr lang="en-US" b="0" i="0">
                <a:solidFill>
                  <a:srgbClr val="171717"/>
                </a:solidFill>
                <a:effectLst/>
                <a:latin typeface="Segoe UI" panose="020B0502040204020203" pitchFamily="34" charset="0"/>
              </a:rPr>
              <a:t>, use multivariate anomaly detection APIs. Particularly, when any individual time series won't tell you much, and you have to look at all signals (a group of time series) holistically to determine a system level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For example, you have an expensive physical asset like aircraft, equipment on an oil rig, or a satellite. Each of these assets has tens or hundreds of different types of sensors. You would have to look at all those time series signals from those sensors to decide whether there is system level issue.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8288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Hand back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DD26A2-A0D0-4A33-BBD6-76F4368CD7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7164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Jinrui</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sz="2000">
                <a:gradFill>
                  <a:gsLst>
                    <a:gs pos="1250">
                      <a:schemeClr val="tx1"/>
                    </a:gs>
                    <a:gs pos="100000">
                      <a:schemeClr val="tx1"/>
                    </a:gs>
                  </a:gsLst>
                  <a:lin ang="5400000" scaled="0"/>
                </a:gradFill>
              </a:rPr>
              <a:t>Our team has two layer of offerings, </a:t>
            </a:r>
            <a:r>
              <a:rPr lang="en-GB" sz="2000">
                <a:ea typeface="+mn-lt"/>
                <a:cs typeface="+mn-lt"/>
              </a:rPr>
              <a:t>content will include basic APIs and end to end UI product. </a:t>
            </a: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lang="en-GB" sz="2000">
              <a:ea typeface="+mn-lt"/>
              <a:cs typeface="+mn-lt"/>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GB" sz="2000">
                <a:ea typeface="+mn-lt"/>
                <a:cs typeface="+mn-lt"/>
              </a:rPr>
              <a:t>The bottom layer is core API service, the upper layer is our applied AI product. </a:t>
            </a: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lang="en-GB" sz="2000">
              <a:ea typeface="+mn-lt"/>
              <a:cs typeface="+mn-lt"/>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GB" sz="2000">
                <a:ea typeface="+mn-lt"/>
                <a:cs typeface="+mn-lt"/>
              </a:rPr>
              <a:t>MA is built on top of Univariate Anomaly detector, and MA for equipment is built on top of Multivariate anomaly detector.</a:t>
            </a: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kumimoji="0" lang="en-US" sz="20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Based on the different scenarios, If your goal is to detect individual level anomaly, for example, </a:t>
            </a:r>
            <a:r>
              <a:rPr lang="en-US" sz="2000" b="0" i="0">
                <a:solidFill>
                  <a:srgbClr val="171717"/>
                </a:solidFill>
                <a:effectLst/>
                <a:latin typeface="Segoe UI" panose="020B0502040204020203" pitchFamily="34" charset="0"/>
              </a:rPr>
              <a:t>you want to detect daily revenue anomalies based on revenue data itself, or you want to detect a CPU spike purely based on CPU data, use our univariate anomaly detector.</a:t>
            </a:r>
            <a:endParaRPr kumimoji="0" lang="en-US" sz="20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panose="020B0502040204020203" pitchFamily="34" charset="0"/>
              </a:rPr>
              <a:t>However, If your goal is to detect system level anomalies from a group of time series data</a:t>
            </a:r>
            <a:r>
              <a:rPr lang="en-US" b="0" i="0">
                <a:solidFill>
                  <a:srgbClr val="171717"/>
                </a:solidFill>
                <a:effectLst/>
                <a:latin typeface="Segoe UI" panose="020B0502040204020203" pitchFamily="34" charset="0"/>
              </a:rPr>
              <a:t>, use multivariate anomaly detection APIs. Particularly, when any individual time series won't tell you much, and you have to look at all signals (a group of time series) holistically to determine a system level issue.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1552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2DD26A2-A0D0-4A33-BBD6-76F4368CD70D}" type="slidenum">
              <a:rPr lang="en-US" smtClean="0"/>
              <a:t>19</a:t>
            </a:fld>
            <a:endParaRPr lang="en-US"/>
          </a:p>
        </p:txBody>
      </p:sp>
    </p:spTree>
    <p:extLst>
      <p:ext uri="{BB962C8B-B14F-4D97-AF65-F5344CB8AC3E}">
        <p14:creationId xmlns:p14="http://schemas.microsoft.com/office/powerpoint/2010/main" val="205291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today’s conversation, we’ll talk about </a:t>
            </a:r>
            <a:r>
              <a:rPr lang="en-US" b="0" i="0">
                <a:solidFill>
                  <a:srgbClr val="242424"/>
                </a:solidFill>
                <a:effectLst/>
                <a:latin typeface="-apple-system"/>
              </a:rPr>
              <a:t> </a:t>
            </a:r>
            <a:r>
              <a:rPr lang="en-US">
                <a:solidFill>
                  <a:srgbClr val="242424"/>
                </a:solidFill>
                <a:effectLst/>
                <a:latin typeface="-apple-system"/>
              </a:rPr>
              <a:t>AI Powered Anomaly Detection for Industrial IoT</a:t>
            </a:r>
            <a:endParaRPr lang="en-US"/>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9/8/2022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24583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Jinrui</a:t>
            </a:r>
          </a:p>
          <a:p>
            <a:pPr marL="0" marR="0" lvl="0" indent="0" algn="l" defTabSz="914400" rtl="0" eaLnBrk="1" fontAlgn="base" latinLnBrk="0" hangingPunct="1">
              <a:lnSpc>
                <a:spcPct val="100000"/>
              </a:lnSpc>
              <a:spcBef>
                <a:spcPts val="0"/>
              </a:spcBef>
              <a:spcAft>
                <a:spcPts val="0"/>
              </a:spcAft>
              <a:buClrTx/>
              <a:buSzTx/>
              <a:buFont typeface="+mj-lt"/>
              <a:buNone/>
              <a:tabLst/>
              <a:defRPr/>
            </a:pPr>
            <a:r>
              <a:rPr kumimoji="0" lang="en-US" sz="20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If </a:t>
            </a:r>
            <a:r>
              <a:rPr lang="en-US" sz="2000" b="0" i="0">
                <a:solidFill>
                  <a:srgbClr val="171717"/>
                </a:solidFill>
                <a:effectLst/>
                <a:latin typeface="Segoe UI" panose="020B0502040204020203" pitchFamily="34" charset="0"/>
              </a:rPr>
              <a:t>you want to detect a CPU spike purely based on CPU data, use our product.</a:t>
            </a: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lang="en-US" sz="2000" b="0" i="0">
              <a:solidFill>
                <a:srgbClr val="171717"/>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sz="2000" b="0" i="0">
                <a:solidFill>
                  <a:srgbClr val="171717"/>
                </a:solidFill>
                <a:effectLst/>
                <a:latin typeface="Segoe UI" panose="020B0502040204020203" pitchFamily="34" charset="0"/>
              </a:rPr>
              <a:t>If you have an expensive physical asset like aircraft, an oil rig, or a satellite. Each of these assets has tens or hundreds of different types of sensors. You would have to look at all those time series signals from those sensors to decide whether there is system level issue.</a:t>
            </a: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lang="en-US" sz="2000" b="0" i="0">
              <a:solidFill>
                <a:srgbClr val="171717"/>
              </a:solidFill>
              <a:effectLst/>
              <a:latin typeface="Segoe UI" panose="020B0502040204020203" pitchFamily="34" charset="0"/>
            </a:endParaRPr>
          </a:p>
          <a:p>
            <a:pPr algn="l"/>
            <a:r>
              <a:rPr lang="en-US" sz="3200" b="1" i="0">
                <a:solidFill>
                  <a:srgbClr val="002856"/>
                </a:solidFill>
                <a:effectLst/>
                <a:latin typeface="Graphik Web"/>
              </a:rPr>
              <a:t>AIOps (Artificial Intelligence for IT Operations)</a:t>
            </a:r>
          </a:p>
          <a:p>
            <a:pPr algn="l"/>
            <a:r>
              <a:rPr lang="en-US" sz="3200" b="0" i="0">
                <a:solidFill>
                  <a:srgbClr val="000000"/>
                </a:solidFill>
                <a:effectLst/>
                <a:latin typeface="Graphik Web"/>
              </a:rPr>
              <a:t>AIOps combines big data and machine learning to automate IT operations processes, including event correlation, anomaly detection and causality determination.</a:t>
            </a: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lang="en-US" sz="2000" b="0" i="0">
              <a:solidFill>
                <a:srgbClr val="171717"/>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Calibri" panose="020F0502020204030204"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5820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Dave to take from 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Made up of two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Univariate and Multivariate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Enables developers to deeply integrate machine learning models into applications and business processes without having to be Machine Learning experts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When to use Univariate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The Anomaly Detector enables you to </a:t>
            </a:r>
            <a:r>
              <a:rPr kumimoji="0" lang="en-US" sz="1200" b="1"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monitor and detect abnormalities </a:t>
            </a:r>
            <a:r>
              <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in your time series data </a:t>
            </a:r>
            <a:r>
              <a:rPr kumimoji="0" lang="en-US" sz="1200" b="1"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without having to know machine learning</a:t>
            </a:r>
            <a:r>
              <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Algorithms adapt by automatically</a:t>
            </a:r>
            <a:r>
              <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 identifying and applying </a:t>
            </a:r>
            <a:r>
              <a:rPr kumimoji="0" lang="en-US" sz="1200" b="1"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the best-fitting models to your data</a:t>
            </a:r>
            <a:r>
              <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 regardless of industry, scenario, or data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Real-time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Detects anomalies in your data stream using previous seen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A model is generated using the data to determine if the last data is an anomaly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Batch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rPr>
              <a:t>Model built from entire batch of data to determine anomalies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F2F2F"/>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For example, you want to detect daily revenue anomalies based on revenue data itself, or you want to detect a </a:t>
            </a:r>
            <a:r>
              <a:rPr lang="en-US" b="1" i="0" dirty="0">
                <a:solidFill>
                  <a:srgbClr val="171717"/>
                </a:solidFill>
                <a:effectLst/>
                <a:latin typeface="Segoe UI" panose="020B0502040204020203" pitchFamily="34" charset="0"/>
              </a:rPr>
              <a:t>CPU spike purely based on CPU data</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a spike in temperature based on temperature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The univariate service can also be </a:t>
            </a:r>
            <a:r>
              <a:rPr lang="en-US" b="1" i="0" dirty="0">
                <a:solidFill>
                  <a:srgbClr val="171717"/>
                </a:solidFill>
                <a:effectLst/>
                <a:latin typeface="Segoe UI" panose="020B0502040204020203" pitchFamily="34" charset="0"/>
              </a:rPr>
              <a:t>containerized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22DD26A2-A0D0-4A33-BBD6-76F4368CD70D}" type="slidenum">
              <a:rPr lang="en-US" smtClean="0"/>
              <a:t>4</a:t>
            </a:fld>
            <a:endParaRPr lang="en-US"/>
          </a:p>
        </p:txBody>
      </p:sp>
    </p:spTree>
    <p:extLst>
      <p:ext uri="{BB962C8B-B14F-4D97-AF65-F5344CB8AC3E}">
        <p14:creationId xmlns:p14="http://schemas.microsoft.com/office/powerpoint/2010/main" val="262396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Dave to take from 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It’s AI that detects problems before systems or customers are impacted – a very common use case is predictive maintenance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Enables developers to deeply integrate machine learning models into applications and business processes without having to be Machine Learning experts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When to use Univariate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The Anomaly Detector enables you to </a:t>
            </a:r>
            <a:r>
              <a:rPr kumimoji="0" lang="en-US" sz="1200" b="1"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monitor and detect abnormalities </a:t>
            </a:r>
            <a:r>
              <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in your time series data </a:t>
            </a:r>
            <a:r>
              <a:rPr kumimoji="0" lang="en-US" sz="1200" b="1"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without having to know machine learning</a:t>
            </a:r>
            <a:r>
              <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Algorithms adapt by automatically</a:t>
            </a:r>
            <a:r>
              <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 identifying and applying </a:t>
            </a:r>
            <a:r>
              <a:rPr kumimoji="0" lang="en-US" sz="1200" b="1"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the best-fitting models to your data</a:t>
            </a:r>
            <a:r>
              <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 regardless of industry, scenario, or data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Real-time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Detects anomalies in your data stream using previous seen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A model is generated using the data to determine if the last data is an anomaly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Batch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rPr>
              <a:t>Model built from entire batch of data to determine anomalies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F2F2F"/>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For example, you want to detect daily revenue anomalies based on revenue data itself, or you want to detect a </a:t>
            </a:r>
            <a:r>
              <a:rPr lang="en-US" b="1" i="0">
                <a:solidFill>
                  <a:srgbClr val="171717"/>
                </a:solidFill>
                <a:effectLst/>
                <a:latin typeface="Segoe UI" panose="020B0502040204020203" pitchFamily="34" charset="0"/>
              </a:rPr>
              <a:t>CPU spike purely based on CPU data</a:t>
            </a:r>
            <a:r>
              <a:rPr lang="en-US" b="0" i="0">
                <a:solidFill>
                  <a:srgbClr val="171717"/>
                </a:solidFill>
                <a:effectLst/>
                <a:latin typeface="Segoe UI" panose="020B0502040204020203" pitchFamily="34" charset="0"/>
              </a:rPr>
              <a:t>, </a:t>
            </a:r>
            <a:r>
              <a:rPr lang="en-US" b="1" i="0">
                <a:solidFill>
                  <a:srgbClr val="171717"/>
                </a:solidFill>
                <a:effectLst/>
                <a:latin typeface="Segoe UI" panose="020B0502040204020203" pitchFamily="34" charset="0"/>
              </a:rPr>
              <a:t>a spike in temperature based on temperature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The univariate service can also be </a:t>
            </a:r>
            <a:r>
              <a:rPr lang="en-US" b="1" i="0">
                <a:solidFill>
                  <a:srgbClr val="171717"/>
                </a:solidFill>
                <a:effectLst/>
                <a:latin typeface="Segoe UI" panose="020B0502040204020203" pitchFamily="34" charset="0"/>
              </a:rPr>
              <a:t>containerized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0">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171717"/>
                </a:solidFill>
                <a:effectLst/>
                <a:latin typeface="Segoe UI" panose="020B0502040204020203" pitchFamily="34" charset="0"/>
              </a:rPr>
              <a:t>Unsupervised SR-CNN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endParaRPr lang="en-US" b="0" i="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09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 high level the architecture of an IoT solution is made up three components</a:t>
            </a:r>
          </a:p>
          <a:p>
            <a:endParaRPr lang="en-US"/>
          </a:p>
          <a:p>
            <a:pPr marL="171450" indent="-171450">
              <a:buFont typeface="Arial" panose="020B0604020202020204" pitchFamily="34" charset="0"/>
              <a:buChar char="•"/>
            </a:pPr>
            <a:r>
              <a:rPr lang="en-US"/>
              <a:t>Firstly, we have </a:t>
            </a:r>
            <a:r>
              <a:rPr lang="en-US" b="1" i="1"/>
              <a:t>Things</a:t>
            </a:r>
            <a:r>
              <a:rPr lang="en-US"/>
              <a:t> which generate data – For example devices monitoring the temperature in a factory, or the </a:t>
            </a:r>
            <a:r>
              <a:rPr lang="en-US" b="0"/>
              <a:t>manufacturing</a:t>
            </a:r>
            <a:r>
              <a:rPr lang="en-US"/>
              <a:t> process</a:t>
            </a:r>
          </a:p>
          <a:p>
            <a:pPr marL="171450" indent="-171450">
              <a:buFont typeface="Arial" panose="020B0604020202020204" pitchFamily="34" charset="0"/>
              <a:buChar char="•"/>
            </a:pPr>
            <a:r>
              <a:rPr lang="en-US"/>
              <a:t>Next, we have </a:t>
            </a:r>
            <a:r>
              <a:rPr lang="en-US" b="1" i="1"/>
              <a:t>Insights</a:t>
            </a:r>
            <a:r>
              <a:rPr lang="en-US"/>
              <a:t> which are built on the data generated from the </a:t>
            </a:r>
            <a:r>
              <a:rPr lang="en-US" b="1" i="1"/>
              <a:t>Things</a:t>
            </a:r>
            <a:r>
              <a:rPr lang="en-US"/>
              <a:t> </a:t>
            </a:r>
          </a:p>
          <a:p>
            <a:pPr marL="171450" indent="-171450">
              <a:buFont typeface="Arial" panose="020B0604020202020204" pitchFamily="34" charset="0"/>
              <a:buChar char="•"/>
            </a:pPr>
            <a:r>
              <a:rPr lang="en-US"/>
              <a:t>Finally, we have </a:t>
            </a:r>
            <a:r>
              <a:rPr lang="en-US" b="1" i="1"/>
              <a:t>Actions</a:t>
            </a:r>
            <a:r>
              <a:rPr lang="en-US"/>
              <a:t>, which are based on the </a:t>
            </a:r>
            <a:r>
              <a:rPr lang="en-US" b="1" i="1"/>
              <a:t>Insights</a:t>
            </a:r>
            <a:r>
              <a:rPr lang="en-US"/>
              <a:t> – For example we may want to turn off the heating and lighting if there’s no one in the building, or perhaps we want to notify a maintenance center when a machine requires attention.</a:t>
            </a:r>
          </a:p>
          <a:p>
            <a:endParaRPr lang="en-US" b="0" i="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818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Now that we’ve gathered </a:t>
            </a:r>
            <a:r>
              <a:rPr lang="en-AU" b="1" i="1"/>
              <a:t>Insights </a:t>
            </a:r>
            <a:r>
              <a:rPr lang="en-AU" b="0" i="0"/>
              <a:t>let’s finishing up by </a:t>
            </a:r>
            <a:r>
              <a:rPr lang="en-AU"/>
              <a:t>talking about </a:t>
            </a:r>
            <a:r>
              <a:rPr lang="en-AU" b="1" i="1"/>
              <a:t>Actions</a:t>
            </a:r>
          </a:p>
          <a:p>
            <a:endParaRPr lang="en-AU" b="1" i="1"/>
          </a:p>
          <a:p>
            <a:r>
              <a:rPr lang="en-AU" b="1" i="1"/>
              <a:t>&lt;Click&gt;</a:t>
            </a:r>
          </a:p>
          <a:p>
            <a:endParaRPr lang="en-AU" b="1" i="1"/>
          </a:p>
          <a:p>
            <a:r>
              <a:rPr lang="en-AU" b="0" i="0"/>
              <a:t>We’ll want to take the results of our insights and feed them into our Business Processes so we can make better decisions or automate device interaction. </a:t>
            </a:r>
          </a:p>
          <a:p>
            <a:endParaRPr lang="en-AU" b="0" i="0"/>
          </a:p>
          <a:p>
            <a:r>
              <a:rPr lang="en-AU" b="1" i="1"/>
              <a:t>&lt;Click&gt;</a:t>
            </a:r>
          </a:p>
          <a:p>
            <a:endParaRPr lang="en-AU" b="0" i="0"/>
          </a:p>
          <a:p>
            <a:r>
              <a:rPr lang="en-AU"/>
              <a:t>We might also consider using the IoT data we collect to build Machine Learning models that can be deployed out to Intelligent Edge devices</a:t>
            </a:r>
          </a:p>
          <a:p>
            <a:endParaRPr lang="en-AU"/>
          </a:p>
          <a:p>
            <a:r>
              <a:rPr lang="en-AU"/>
              <a:t>What we can see here is a typical IoT Architecture and how the data flows through the system… This is often referred to as the IoT Reference Architecture.</a:t>
            </a:r>
          </a:p>
          <a:p>
            <a:endParaRPr lang="en-US" b="0" i="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3437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797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The solution takes advantage of AI on the Edge and AI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Edge Impulse bringing </a:t>
            </a:r>
            <a:r>
              <a:rPr lang="en-AU" err="1"/>
              <a:t>Tensorflow</a:t>
            </a:r>
            <a:r>
              <a:rPr lang="en-AU"/>
              <a:t> Lite (</a:t>
            </a:r>
            <a:r>
              <a:rPr lang="en-US" b="0" i="0">
                <a:solidFill>
                  <a:srgbClr val="000000"/>
                </a:solidFill>
                <a:effectLst/>
                <a:latin typeface="Roboto" panose="02000000000000000000" pitchFamily="2" charset="0"/>
              </a:rPr>
              <a:t>known as embedded machine learning, or </a:t>
            </a:r>
            <a:r>
              <a:rPr lang="en-US" b="0" i="0" err="1">
                <a:solidFill>
                  <a:srgbClr val="000000"/>
                </a:solidFill>
                <a:effectLst/>
                <a:latin typeface="Roboto" panose="02000000000000000000" pitchFamily="2" charset="0"/>
              </a:rPr>
              <a:t>TinyML</a:t>
            </a:r>
            <a:r>
              <a:rPr lang="en-US" b="0" i="0">
                <a:solidFill>
                  <a:srgbClr val="000000"/>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Roboto" panose="02000000000000000000" pitchFamily="2" charset="0"/>
              </a:rPr>
              <a:t>Target audience is developers – so you don’t need to be a machine learning data scientist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Roboto" panose="02000000000000000000" pitchFamily="2" charset="0"/>
            </a:endParaRPr>
          </a:p>
          <a:p>
            <a:r>
              <a:rPr lang="en-AU"/>
              <a:t>Edge Impulse</a:t>
            </a:r>
          </a:p>
          <a:p>
            <a:r>
              <a:rPr lang="en-AU"/>
              <a:t>End to end device to cloud</a:t>
            </a:r>
          </a:p>
          <a:p>
            <a:r>
              <a:rPr lang="en-AU"/>
              <a:t>Integration with backend services</a:t>
            </a:r>
          </a:p>
          <a:p>
            <a:r>
              <a:rPr lang="en-AU"/>
              <a:t>IoT Hub/Central routing, Logic Apps, Teams</a:t>
            </a:r>
          </a:p>
          <a:p>
            <a:pPr algn="l"/>
            <a:endParaRPr lang="en-US" b="0" i="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9/8/2022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0908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44.jpeg"/><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3.xml"/><Relationship Id="rId6" Type="http://schemas.openxmlformats.org/officeDocument/2006/relationships/image" Target="../media/image47.jpeg"/><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3.xml"/><Relationship Id="rId6" Type="http://schemas.openxmlformats.org/officeDocument/2006/relationships/image" Target="../media/image48.jpeg"/><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Master" Target="../slideMasters/slideMaster3.xml"/><Relationship Id="rId6" Type="http://schemas.microsoft.com/office/2007/relationships/hdphoto" Target="../media/hdphoto7.wdp"/><Relationship Id="rId5" Type="http://schemas.openxmlformats.org/officeDocument/2006/relationships/image" Target="../media/image51.png"/><Relationship Id="rId4" Type="http://schemas.openxmlformats.org/officeDocument/2006/relationships/image" Target="../media/image50.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3.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3.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3.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29.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31.png"/><Relationship Id="rId4" Type="http://schemas.openxmlformats.org/officeDocument/2006/relationships/image" Target="../media/image28.png"/><Relationship Id="rId9" Type="http://schemas.microsoft.com/office/2007/relationships/hdphoto" Target="../media/hdphoto4.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44.jpeg"/><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7.jpeg"/><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8.jpeg"/><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51.png"/><Relationship Id="rId4" Type="http://schemas.openxmlformats.org/officeDocument/2006/relationships/image" Target="../media/image50.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4.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4.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29.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31.png"/><Relationship Id="rId4" Type="http://schemas.openxmlformats.org/officeDocument/2006/relationships/image" Target="../media/image28.png"/><Relationship Id="rId9" Type="http://schemas.microsoft.com/office/2007/relationships/hdphoto" Target="../media/hdphoto4.wdp"/></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52.jpeg"/><Relationship Id="rId5" Type="http://schemas.openxmlformats.org/officeDocument/2006/relationships/image" Target="../media/image43.svg"/><Relationship Id="rId4" Type="http://schemas.openxmlformats.org/officeDocument/2006/relationships/image" Target="../media/image42.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14.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14.jpe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29.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31.png"/><Relationship Id="rId4" Type="http://schemas.openxmlformats.org/officeDocument/2006/relationships/image" Target="../media/image28.png"/><Relationship Id="rId9" Type="http://schemas.microsoft.com/office/2007/relationships/hdphoto" Target="../media/hdphoto4.wdp"/></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9.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31.png"/><Relationship Id="rId4" Type="http://schemas.openxmlformats.org/officeDocument/2006/relationships/image" Target="../media/image28.png"/><Relationship Id="rId9" Type="http://schemas.microsoft.com/office/2007/relationships/hdphoto" Target="../media/hdphoto4.wdp"/></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562B047D-2DF4-4424-A380-07348F4E4D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2917">
                      <a:schemeClr val="accent2"/>
                    </a:gs>
                    <a:gs pos="29000">
                      <a:schemeClr val="accent2"/>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11765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640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1323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058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accent1"/>
                    </a:gs>
                    <a:gs pos="0">
                      <a:schemeClr val="accent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746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72943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61263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240772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7062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accent1"/>
                    </a:gs>
                    <a:gs pos="0">
                      <a:schemeClr val="accent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1"/>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1"/>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105568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69803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accent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629135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120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1980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3DCEC8BE-E145-4E8C-8A59-2A387E2AEA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pic>
        <p:nvPicPr>
          <p:cNvPr id="11" name="Graphic 10" descr="Power Virtual Agents logo">
            <a:extLst>
              <a:ext uri="{FF2B5EF4-FFF2-40B4-BE49-F238E27FC236}">
                <a16:creationId xmlns:a16="http://schemas.microsoft.com/office/drawing/2014/main" id="{54C49444-260A-4F9A-85DC-CFB5CE13341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6" name="Hexagon 15">
            <a:extLst>
              <a:ext uri="{FF2B5EF4-FFF2-40B4-BE49-F238E27FC236}">
                <a16:creationId xmlns:a16="http://schemas.microsoft.com/office/drawing/2014/main" id="{7B6D3EBE-E932-42EA-A137-831FE373904D}"/>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2C572136-37E7-4B1F-9F60-3F18F06B8F99}"/>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F6DC007F-460D-413A-92CD-BC24435DD7DC}"/>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709C9503-D8C1-4F73-AF9E-B4BB01A9B6D1}"/>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3EECEBAE-5163-4DF7-9C9E-D684F7BB4774}"/>
              </a:ext>
              <a:ext uri="{C183D7F6-B498-43B3-948B-1728B52AA6E4}">
                <adec:decorative xmlns:adec="http://schemas.microsoft.com/office/drawing/2017/decorative" val="1"/>
              </a:ext>
            </a:extLst>
          </p:cNvPr>
          <p:cNvPicPr>
            <a:picLocks noChangeAspect="1"/>
          </p:cNvPicPr>
          <p:nvPr userDrawn="1"/>
        </p:nvPicPr>
        <p:blipFill rotWithShape="1">
          <a:blip r:embed="rId6"/>
          <a:srcRect l="5544" r="27789"/>
          <a:stretch/>
        </p:blipFill>
        <p:spPr>
          <a:xfrm>
            <a:off x="5626095" y="292099"/>
            <a:ext cx="6272215" cy="6272213"/>
          </a:xfrm>
          <a:prstGeom prst="rect">
            <a:avLst/>
          </a:prstGeom>
        </p:spPr>
      </p:pic>
    </p:spTree>
    <p:extLst>
      <p:ext uri="{BB962C8B-B14F-4D97-AF65-F5344CB8AC3E}">
        <p14:creationId xmlns:p14="http://schemas.microsoft.com/office/powerpoint/2010/main" val="2002916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4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400"/>
                                        <p:tgtEl>
                                          <p:spTgt spid="19"/>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5" name="Graphic 14" descr="Microsoft Power Platform logo">
            <a:extLst>
              <a:ext uri="{FF2B5EF4-FFF2-40B4-BE49-F238E27FC236}">
                <a16:creationId xmlns:a16="http://schemas.microsoft.com/office/drawing/2014/main" id="{3A5900BF-E2AE-4DEB-B63A-77B0380770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2042" y="593717"/>
            <a:ext cx="2968626" cy="283101"/>
          </a:xfrm>
          <a:prstGeom prst="rect">
            <a:avLst/>
          </a:prstGeom>
        </p:spPr>
      </p:pic>
      <p:pic>
        <p:nvPicPr>
          <p:cNvPr id="11" name="Graphic 10" descr="Power Virtual Agents logo">
            <a:extLst>
              <a:ext uri="{FF2B5EF4-FFF2-40B4-BE49-F238E27FC236}">
                <a16:creationId xmlns:a16="http://schemas.microsoft.com/office/drawing/2014/main" id="{FC3E8396-7D35-4C38-9D14-469391F077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2917">
                      <a:schemeClr val="accent1"/>
                    </a:gs>
                    <a:gs pos="32000">
                      <a:schemeClr val="accent1"/>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Hexagon 9">
            <a:extLst>
              <a:ext uri="{FF2B5EF4-FFF2-40B4-BE49-F238E27FC236}">
                <a16:creationId xmlns:a16="http://schemas.microsoft.com/office/drawing/2014/main" id="{E4EF66E5-E8DE-4C1A-82C7-0CBCA7B3411A}"/>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47957DBB-D780-46AC-AFFB-FF6AACDE1E3E}"/>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5F8F3F9C-768C-4864-A7BC-4C1495455A8F}"/>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EF4EC613-4F26-4874-A4D2-E7D77AFDABD1}"/>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FED2058D-0461-4F81-A844-4B2BD5CC663F}"/>
              </a:ext>
              <a:ext uri="{C183D7F6-B498-43B3-948B-1728B52AA6E4}">
                <adec:decorative xmlns:adec="http://schemas.microsoft.com/office/drawing/2017/decorative" val="1"/>
              </a:ext>
            </a:extLst>
          </p:cNvPr>
          <p:cNvPicPr>
            <a:picLocks noChangeAspect="1"/>
          </p:cNvPicPr>
          <p:nvPr userDrawn="1"/>
        </p:nvPicPr>
        <p:blipFill rotWithShape="1">
          <a:blip r:embed="rId6"/>
          <a:srcRect l="1476" r="31857"/>
          <a:stretch/>
        </p:blipFill>
        <p:spPr>
          <a:xfrm>
            <a:off x="5626096" y="292099"/>
            <a:ext cx="6272215" cy="6272213"/>
          </a:xfrm>
          <a:prstGeom prst="rect">
            <a:avLst/>
          </a:prstGeom>
        </p:spPr>
      </p:pic>
    </p:spTree>
    <p:extLst>
      <p:ext uri="{BB962C8B-B14F-4D97-AF65-F5344CB8AC3E}">
        <p14:creationId xmlns:p14="http://schemas.microsoft.com/office/powerpoint/2010/main" val="1360551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400"/>
                                        <p:tgtEl>
                                          <p:spTgt spid="1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hite_Title Slide">
    <p:bg>
      <p:bgPr>
        <a:solidFill>
          <a:schemeClr val="tx1"/>
        </a:solidFill>
        <a:effectLst/>
      </p:bgPr>
    </p:bg>
    <p:spTree>
      <p:nvGrpSpPr>
        <p:cNvPr id="1" name=""/>
        <p:cNvGrpSpPr/>
        <p:nvPr/>
      </p:nvGrpSpPr>
      <p:grpSpPr>
        <a:xfrm>
          <a:off x="0" y="0"/>
          <a:ext cx="0" cy="0"/>
          <a:chOff x="0" y="0"/>
          <a:chExt cx="0" cy="0"/>
        </a:xfrm>
      </p:grpSpPr>
      <p:pic>
        <p:nvPicPr>
          <p:cNvPr id="23" name="Graphic 22" descr="Microsoft Power Platform logo">
            <a:extLst>
              <a:ext uri="{FF2B5EF4-FFF2-40B4-BE49-F238E27FC236}">
                <a16:creationId xmlns:a16="http://schemas.microsoft.com/office/drawing/2014/main" id="{CA4F7BFB-920B-441A-B08F-82370B41F2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2042" y="593717"/>
            <a:ext cx="306832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lang="en-US" sz="3600" b="0" kern="1200" cap="none" spc="-50" baseline="0" dirty="0">
                <a:ln w="3175">
                  <a:noFill/>
                </a:ln>
                <a:gradFill>
                  <a:gsLst>
                    <a:gs pos="2917">
                      <a:schemeClr val="accent1"/>
                    </a:gs>
                    <a:gs pos="100000">
                      <a:schemeClr val="accent1"/>
                    </a:gs>
                  </a:gsLst>
                  <a:lin ang="5400000" scaled="0"/>
                </a:gradFill>
                <a:effectLst/>
                <a:latin typeface="+mj-lt"/>
                <a:ea typeface="+mn-ea"/>
                <a:cs typeface="Segoe UI"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gradFill>
                  <a:gsLst>
                    <a:gs pos="2917">
                      <a:schemeClr val="bg1"/>
                    </a:gs>
                    <a:gs pos="100000">
                      <a:schemeClr val="bg1"/>
                    </a:gs>
                  </a:gsLst>
                  <a:lin ang="5400000" scaled="0"/>
                </a:gradFill>
                <a:latin typeface="+mn-lt"/>
                <a:cs typeface="Segoe UI" panose="020B0502040204020203" pitchFamily="34" charset="0"/>
              </a:defRPr>
            </a:lvl1pPr>
          </a:lstStyle>
          <a:p>
            <a:pPr lvl="0"/>
            <a:r>
              <a:rPr lang="en-US"/>
              <a:t>Speaker name or subtitle text</a:t>
            </a:r>
          </a:p>
        </p:txBody>
      </p:sp>
      <p:pic>
        <p:nvPicPr>
          <p:cNvPr id="35" name="Graphic 34" descr="Power Virtual Agents logo">
            <a:extLst>
              <a:ext uri="{FF2B5EF4-FFF2-40B4-BE49-F238E27FC236}">
                <a16:creationId xmlns:a16="http://schemas.microsoft.com/office/drawing/2014/main" id="{6EC623C0-3726-4AF0-95FB-2C6DB8FC3C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36" name="Rectangle 35">
            <a:extLst>
              <a:ext uri="{FF2B5EF4-FFF2-40B4-BE49-F238E27FC236}">
                <a16:creationId xmlns:a16="http://schemas.microsoft.com/office/drawing/2014/main" id="{130BE6CC-4D4B-4C07-A638-692EA68B677A}"/>
              </a:ext>
            </a:extLst>
          </p:cNvPr>
          <p:cNvSpPr/>
          <p:nvPr userDrawn="1"/>
        </p:nvSpPr>
        <p:spPr bwMode="auto">
          <a:xfrm>
            <a:off x="7449582" y="0"/>
            <a:ext cx="474241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7CFE43A2-3863-4AC4-A9ED-5D9B45CCEBF4}"/>
              </a:ext>
            </a:extLst>
          </p:cNvPr>
          <p:cNvSpPr/>
          <p:nvPr userDrawn="1"/>
        </p:nvSpPr>
        <p:spPr bwMode="auto">
          <a:xfrm>
            <a:off x="6856683" y="443737"/>
            <a:ext cx="1915711" cy="47420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AA0A50B3-46F6-4A02-8AA5-11BD1D4950F9}"/>
              </a:ext>
            </a:extLst>
          </p:cNvPr>
          <p:cNvSpPr/>
          <p:nvPr userDrawn="1"/>
        </p:nvSpPr>
        <p:spPr bwMode="auto">
          <a:xfrm>
            <a:off x="10997852" y="3429000"/>
            <a:ext cx="1194148" cy="3429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2" name="Picture 41" descr="A person sitting at a table looking at his phone&#10;&#10;Description automatically generated with medium confidence">
            <a:extLst>
              <a:ext uri="{FF2B5EF4-FFF2-40B4-BE49-F238E27FC236}">
                <a16:creationId xmlns:a16="http://schemas.microsoft.com/office/drawing/2014/main" id="{32E22710-A32E-41F6-9B0C-46A454AD1A8A}"/>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l="38964" t="1298" r="20895" b="3244"/>
          <a:stretch>
            <a:fillRect/>
          </a:stretch>
        </p:blipFill>
        <p:spPr>
          <a:xfrm>
            <a:off x="8128008" y="745299"/>
            <a:ext cx="3385569" cy="5367403"/>
          </a:xfrm>
          <a:prstGeom prst="rect">
            <a:avLst/>
          </a:prstGeom>
          <a:effectLst>
            <a:outerShdw blurRad="635000" dist="50800" dir="900000" algn="ctr" rotWithShape="0">
              <a:srgbClr val="000000">
                <a:alpha val="20000"/>
              </a:srgbClr>
            </a:outerShdw>
          </a:effectLst>
        </p:spPr>
      </p:pic>
    </p:spTree>
    <p:extLst>
      <p:ext uri="{BB962C8B-B14F-4D97-AF65-F5344CB8AC3E}">
        <p14:creationId xmlns:p14="http://schemas.microsoft.com/office/powerpoint/2010/main" val="7380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hite_Title Slide 2">
    <p:bg>
      <p:bgPr>
        <a:solidFill>
          <a:schemeClr val="tx1"/>
        </a:solidFill>
        <a:effectLst/>
      </p:bgPr>
    </p:bg>
    <p:spTree>
      <p:nvGrpSpPr>
        <p:cNvPr id="1" name=""/>
        <p:cNvGrpSpPr/>
        <p:nvPr/>
      </p:nvGrpSpPr>
      <p:grpSpPr>
        <a:xfrm>
          <a:off x="0" y="0"/>
          <a:ext cx="0" cy="0"/>
          <a:chOff x="0" y="0"/>
          <a:chExt cx="0" cy="0"/>
        </a:xfrm>
      </p:grpSpPr>
      <p:pic>
        <p:nvPicPr>
          <p:cNvPr id="23" name="Graphic 22" descr="Microsoft Power Platform logo">
            <a:extLst>
              <a:ext uri="{FF2B5EF4-FFF2-40B4-BE49-F238E27FC236}">
                <a16:creationId xmlns:a16="http://schemas.microsoft.com/office/drawing/2014/main" id="{CA4F7BFB-920B-441A-B08F-82370B41F2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2042" y="593717"/>
            <a:ext cx="306832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lang="en-US" sz="3600" b="0" kern="1200" cap="none" spc="-50" baseline="0" dirty="0">
                <a:ln w="3175">
                  <a:noFill/>
                </a:ln>
                <a:gradFill>
                  <a:gsLst>
                    <a:gs pos="2917">
                      <a:schemeClr val="accent1"/>
                    </a:gs>
                    <a:gs pos="100000">
                      <a:schemeClr val="accent1"/>
                    </a:gs>
                  </a:gsLst>
                  <a:lin ang="5400000" scaled="0"/>
                </a:gradFill>
                <a:effectLst/>
                <a:latin typeface="+mj-lt"/>
                <a:ea typeface="+mn-ea"/>
                <a:cs typeface="Segoe UI"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gradFill>
                  <a:gsLst>
                    <a:gs pos="2917">
                      <a:schemeClr val="bg1"/>
                    </a:gs>
                    <a:gs pos="100000">
                      <a:schemeClr val="bg1"/>
                    </a:gs>
                  </a:gsLst>
                  <a:lin ang="5400000" scaled="0"/>
                </a:gradFill>
                <a:latin typeface="+mn-lt"/>
                <a:cs typeface="Segoe UI" panose="020B0502040204020203" pitchFamily="34" charset="0"/>
              </a:defRPr>
            </a:lvl1pPr>
          </a:lstStyle>
          <a:p>
            <a:pPr lvl="0"/>
            <a:r>
              <a:rPr lang="en-US"/>
              <a:t>Speaker name or subtitle text</a:t>
            </a:r>
          </a:p>
        </p:txBody>
      </p:sp>
      <p:pic>
        <p:nvPicPr>
          <p:cNvPr id="25" name="Picture 24" descr="A picture containing window&#10;&#10;Description automatically generated">
            <a:extLst>
              <a:ext uri="{FF2B5EF4-FFF2-40B4-BE49-F238E27FC236}">
                <a16:creationId xmlns:a16="http://schemas.microsoft.com/office/drawing/2014/main" id="{8647E05C-72C3-43B8-9B01-1DDA357DCF1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16940" t="11841" r="16940"/>
          <a:stretch>
            <a:fillRect/>
          </a:stretch>
        </p:blipFill>
        <p:spPr>
          <a:xfrm>
            <a:off x="6512352" y="1178351"/>
            <a:ext cx="5679650" cy="5679649"/>
          </a:xfrm>
          <a:custGeom>
            <a:avLst/>
            <a:gdLst>
              <a:gd name="connsiteX0" fmla="*/ 797360 w 5293151"/>
              <a:gd name="connsiteY0" fmla="*/ 0 h 5293150"/>
              <a:gd name="connsiteX1" fmla="*/ 5293151 w 5293151"/>
              <a:gd name="connsiteY1" fmla="*/ 0 h 5293150"/>
              <a:gd name="connsiteX2" fmla="*/ 5293151 w 5293151"/>
              <a:gd name="connsiteY2" fmla="*/ 5293150 h 5293150"/>
              <a:gd name="connsiteX3" fmla="*/ 0 w 5293151"/>
              <a:gd name="connsiteY3" fmla="*/ 5293150 h 5293150"/>
              <a:gd name="connsiteX4" fmla="*/ 0 w 5293151"/>
              <a:gd name="connsiteY4" fmla="*/ 797360 h 5293150"/>
              <a:gd name="connsiteX5" fmla="*/ 797360 w 5293151"/>
              <a:gd name="connsiteY5" fmla="*/ 0 h 5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3151" h="5293150">
                <a:moveTo>
                  <a:pt x="797360" y="0"/>
                </a:moveTo>
                <a:lnTo>
                  <a:pt x="5293151" y="0"/>
                </a:lnTo>
                <a:lnTo>
                  <a:pt x="5293151" y="5293150"/>
                </a:lnTo>
                <a:lnTo>
                  <a:pt x="0" y="5293150"/>
                </a:lnTo>
                <a:lnTo>
                  <a:pt x="0" y="797360"/>
                </a:lnTo>
                <a:cubicBezTo>
                  <a:pt x="0" y="356990"/>
                  <a:pt x="356990" y="0"/>
                  <a:pt x="797360" y="0"/>
                </a:cubicBezTo>
                <a:close/>
              </a:path>
            </a:pathLst>
          </a:custGeom>
        </p:spPr>
      </p:pic>
      <p:grpSp>
        <p:nvGrpSpPr>
          <p:cNvPr id="30" name="Group 29">
            <a:extLst>
              <a:ext uri="{FF2B5EF4-FFF2-40B4-BE49-F238E27FC236}">
                <a16:creationId xmlns:a16="http://schemas.microsoft.com/office/drawing/2014/main" id="{99EA557E-FEE5-4E2C-93B0-C89F53D3CAEC}"/>
              </a:ext>
            </a:extLst>
          </p:cNvPr>
          <p:cNvGrpSpPr/>
          <p:nvPr userDrawn="1"/>
        </p:nvGrpSpPr>
        <p:grpSpPr>
          <a:xfrm>
            <a:off x="5535105" y="484953"/>
            <a:ext cx="2727489" cy="2727489"/>
            <a:chOff x="5535105" y="3854455"/>
            <a:chExt cx="2727489" cy="2727489"/>
          </a:xfrm>
        </p:grpSpPr>
        <p:sp>
          <p:nvSpPr>
            <p:cNvPr id="26" name="Oval 25">
              <a:extLst>
                <a:ext uri="{FF2B5EF4-FFF2-40B4-BE49-F238E27FC236}">
                  <a16:creationId xmlns:a16="http://schemas.microsoft.com/office/drawing/2014/main" id="{557CB7A5-A5D3-4733-8A2C-BD4F6F7AD95E}"/>
                </a:ext>
              </a:extLst>
            </p:cNvPr>
            <p:cNvSpPr/>
            <p:nvPr userDrawn="1"/>
          </p:nvSpPr>
          <p:spPr bwMode="auto">
            <a:xfrm>
              <a:off x="5535105" y="3854455"/>
              <a:ext cx="2727489" cy="2727489"/>
            </a:xfrm>
            <a:prstGeom prst="ellipse">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360A240E-BA1F-471F-8735-1EE0824AB00F}"/>
                </a:ext>
              </a:extLst>
            </p:cNvPr>
            <p:cNvSpPr/>
            <p:nvPr userDrawn="1"/>
          </p:nvSpPr>
          <p:spPr bwMode="auto">
            <a:xfrm>
              <a:off x="5926085" y="4245435"/>
              <a:ext cx="1945528" cy="19455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9" name="Picture 28" descr="Shape&#10;&#10;Description automatically generated with low confidence">
              <a:extLst>
                <a:ext uri="{FF2B5EF4-FFF2-40B4-BE49-F238E27FC236}">
                  <a16:creationId xmlns:a16="http://schemas.microsoft.com/office/drawing/2014/main" id="{16D18ED4-2F47-4498-B009-04B5BDF31922}"/>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23619" y="4742969"/>
              <a:ext cx="950461" cy="950461"/>
            </a:xfrm>
            <a:prstGeom prst="rect">
              <a:avLst/>
            </a:prstGeom>
          </p:spPr>
        </p:pic>
      </p:grpSp>
    </p:spTree>
    <p:extLst>
      <p:ext uri="{BB962C8B-B14F-4D97-AF65-F5344CB8AC3E}">
        <p14:creationId xmlns:p14="http://schemas.microsoft.com/office/powerpoint/2010/main" val="2728480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714EF721-88F1-4C3E-8372-4BB6A4432F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pic>
        <p:nvPicPr>
          <p:cNvPr id="22" name="Graphic 21" descr="Power Virtual Agents logo">
            <a:extLst>
              <a:ext uri="{FF2B5EF4-FFF2-40B4-BE49-F238E27FC236}">
                <a16:creationId xmlns:a16="http://schemas.microsoft.com/office/drawing/2014/main" id="{DDFE1045-A94D-4802-88F9-69C89AE7CB6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9" name="Title 1"/>
          <p:cNvSpPr>
            <a:spLocks noGrp="1"/>
          </p:cNvSpPr>
          <p:nvPr>
            <p:ph type="title" hasCustomPrompt="1"/>
          </p:nvPr>
        </p:nvSpPr>
        <p:spPr>
          <a:xfrm>
            <a:off x="584200" y="2979778"/>
            <a:ext cx="8458200" cy="553998"/>
          </a:xfrm>
          <a:noFill/>
        </p:spPr>
        <p:txBody>
          <a:bodyPr wrap="square" lIns="0" tIns="0" rIns="0" bIns="0" anchor="b" anchorCtr="0">
            <a:spAutoFit/>
          </a:bodyPr>
          <a:lstStyle>
            <a:lvl1pPr>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84582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0" name="Hexagon 9">
            <a:extLst>
              <a:ext uri="{FF2B5EF4-FFF2-40B4-BE49-F238E27FC236}">
                <a16:creationId xmlns:a16="http://schemas.microsoft.com/office/drawing/2014/main" id="{9F875415-EF31-40B0-8830-244CEDF4954F}"/>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1F59524A-C9C4-45A9-80CB-3E0B2371589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9AF1CAAD-5288-488A-BF39-45265B8C2AC8}"/>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8F27985-7F0D-4CC0-93BC-830A69F8E00B}"/>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ECB2554D-146A-4284-83B1-160D3B7EC8CD}"/>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DD54990C-6BB8-4385-A706-67FC9CDDC7FA}"/>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C2F89211-2595-4718-BCF7-6E77A4260B0C}"/>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36B58FAA-4590-4DF5-89FF-FE580B3B91B8}"/>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12BC409B-B61A-4A89-89AB-E1AB5FEE9761}"/>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372A1438-91C5-4B7E-9B3C-941614D90CC6}"/>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09FC52E1-CC94-4AE1-8854-271FF2D2A96B}"/>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29D2DF59-DD17-436D-B672-ED181B295F24}"/>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32469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400"/>
                                        <p:tgtEl>
                                          <p:spTgt spid="1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4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400"/>
                                        <p:tgtEl>
                                          <p:spTgt spid="1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400"/>
                                        <p:tgtEl>
                                          <p:spTgt spid="2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400"/>
                                        <p:tgtEl>
                                          <p:spTgt spid="21"/>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400"/>
                                        <p:tgtEl>
                                          <p:spTgt spid="1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400"/>
                                        <p:tgtEl>
                                          <p:spTgt spid="1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Graphic 6" descr="Microsoft Power Platform logo">
            <a:extLst>
              <a:ext uri="{FF2B5EF4-FFF2-40B4-BE49-F238E27FC236}">
                <a16:creationId xmlns:a16="http://schemas.microsoft.com/office/drawing/2014/main" id="{0E164DAA-3551-4B3C-A8A1-3D8DDB8A36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2042" y="593717"/>
            <a:ext cx="2968626" cy="283101"/>
          </a:xfrm>
          <a:prstGeom prst="rect">
            <a:avLst/>
          </a:prstGeom>
        </p:spPr>
      </p:pic>
      <p:pic>
        <p:nvPicPr>
          <p:cNvPr id="18" name="Graphic 17" descr="Power Virtual Agents logo">
            <a:extLst>
              <a:ext uri="{FF2B5EF4-FFF2-40B4-BE49-F238E27FC236}">
                <a16:creationId xmlns:a16="http://schemas.microsoft.com/office/drawing/2014/main" id="{7E3FA114-3E23-45BB-B55C-C96BE6C9029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9" name="Title 1"/>
          <p:cNvSpPr>
            <a:spLocks noGrp="1"/>
          </p:cNvSpPr>
          <p:nvPr>
            <p:ph type="title" hasCustomPrompt="1"/>
          </p:nvPr>
        </p:nvSpPr>
        <p:spPr>
          <a:xfrm>
            <a:off x="584200" y="2979778"/>
            <a:ext cx="8280400" cy="553998"/>
          </a:xfrm>
          <a:noFill/>
        </p:spPr>
        <p:txBody>
          <a:bodyPr wrap="square" lIns="0" tIns="0" rIns="0" bIns="0" anchor="b" anchorCtr="0">
            <a:spAutoFit/>
          </a:bodyPr>
          <a:lstStyle>
            <a:lvl1pPr>
              <a:defRPr lang="en-US" sz="3600" b="0" kern="1200" cap="none" spc="-50" baseline="0" dirty="0">
                <a:ln w="3175">
                  <a:noFill/>
                </a:ln>
                <a:gradFill>
                  <a:gsLst>
                    <a:gs pos="2917">
                      <a:schemeClr val="accent1"/>
                    </a:gs>
                    <a:gs pos="32000">
                      <a:schemeClr val="accent1"/>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8280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2" name="Hexagon 21">
            <a:extLst>
              <a:ext uri="{FF2B5EF4-FFF2-40B4-BE49-F238E27FC236}">
                <a16:creationId xmlns:a16="http://schemas.microsoft.com/office/drawing/2014/main" id="{B3E1CD31-F0F1-4551-917E-48FE772A1874}"/>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Hexagon 22">
            <a:extLst>
              <a:ext uri="{FF2B5EF4-FFF2-40B4-BE49-F238E27FC236}">
                <a16:creationId xmlns:a16="http://schemas.microsoft.com/office/drawing/2014/main" id="{C5914998-D68A-418F-A0B1-36EDE0574782}"/>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E647A688-F675-46ED-B9ED-6937746C50C1}"/>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6BAAB3B-0416-465E-9650-55D4B2D48163}"/>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C7B4AC26-F4AD-4879-A205-AA67DC11DF17}"/>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3232D7B3-0554-4DA1-AD08-40524F91627A}"/>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A2F0BBF-A1C0-4F97-BC31-17531C00FA21}"/>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Hexagon 28">
            <a:extLst>
              <a:ext uri="{FF2B5EF4-FFF2-40B4-BE49-F238E27FC236}">
                <a16:creationId xmlns:a16="http://schemas.microsoft.com/office/drawing/2014/main" id="{940A6BC5-BE3B-4F2C-B8EA-6B2A9FC55BA2}"/>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4765A6A9-B593-4107-B127-3808F6435D96}"/>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B98E8694-8489-477A-B464-E4FCD4E2C013}"/>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Hexagon 31">
            <a:extLst>
              <a:ext uri="{FF2B5EF4-FFF2-40B4-BE49-F238E27FC236}">
                <a16:creationId xmlns:a16="http://schemas.microsoft.com/office/drawing/2014/main" id="{20E35A35-6A56-4AF5-978C-7FA18B728F25}"/>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6C487707-9FE7-4CA4-9E4F-CBCF3E48A7D6}"/>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89779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400"/>
                                        <p:tgtEl>
                                          <p:spTgt spid="2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400"/>
                                        <p:tgtEl>
                                          <p:spTgt spid="2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400"/>
                                        <p:tgtEl>
                                          <p:spTgt spid="2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400"/>
                                        <p:tgtEl>
                                          <p:spTgt spid="2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400"/>
                                        <p:tgtEl>
                                          <p:spTgt spid="23"/>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400"/>
                                        <p:tgtEl>
                                          <p:spTgt spid="25"/>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400"/>
                                        <p:tgtEl>
                                          <p:spTgt spid="26"/>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400"/>
                                        <p:tgtEl>
                                          <p:spTgt spid="32"/>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400"/>
                                        <p:tgtEl>
                                          <p:spTgt spid="33"/>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400"/>
                                        <p:tgtEl>
                                          <p:spTgt spid="29"/>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400"/>
                                        <p:tgtEl>
                                          <p:spTgt spid="30"/>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4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Hexagon 4">
            <a:extLst>
              <a:ext uri="{FF2B5EF4-FFF2-40B4-BE49-F238E27FC236}">
                <a16:creationId xmlns:a16="http://schemas.microsoft.com/office/drawing/2014/main" id="{E377555E-F663-43A9-AA80-DF2DF9C8FF91}"/>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5132CDC1-F28A-4666-B2C2-7037A0812EF4}"/>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D92862CE-AF37-438D-A221-E84B8A52D5CB}"/>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642FF986-8762-46B6-892C-C67F85A859FB}"/>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014A0F1C-541A-4CD0-A42B-926C67097816}"/>
              </a:ext>
              <a:ext uri="{C183D7F6-B498-43B3-948B-1728B52AA6E4}">
                <adec:decorative xmlns:adec="http://schemas.microsoft.com/office/drawing/2017/decorative" val="1"/>
              </a:ext>
            </a:extLst>
          </p:cNvPr>
          <p:cNvSpPr/>
          <p:nvPr userDrawn="1"/>
        </p:nvSpPr>
        <p:spPr bwMode="auto">
          <a:xfrm>
            <a:off x="11882256" y="15653"/>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1D48F3AA-1222-4EC0-977D-87B9F450BD40}"/>
              </a:ext>
              <a:ext uri="{C183D7F6-B498-43B3-948B-1728B52AA6E4}">
                <adec:decorative xmlns:adec="http://schemas.microsoft.com/office/drawing/2017/decorative" val="1"/>
              </a:ext>
            </a:extLst>
          </p:cNvPr>
          <p:cNvSpPr/>
          <p:nvPr userDrawn="1"/>
        </p:nvSpPr>
        <p:spPr bwMode="auto">
          <a:xfrm>
            <a:off x="10903504" y="-52529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17957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E1334645-1780-4BC8-8772-3638B9A2DD25}"/>
              </a:ext>
              <a:ext uri="{C183D7F6-B498-43B3-948B-1728B52AA6E4}">
                <adec:decorative xmlns:adec="http://schemas.microsoft.com/office/drawing/2017/decorative" val="1"/>
              </a:ext>
            </a:extLst>
          </p:cNvPr>
          <p:cNvSpPr/>
          <p:nvPr userDrawn="1"/>
        </p:nvSpPr>
        <p:spPr bwMode="auto">
          <a:xfrm rot="17798322">
            <a:off x="-709549" y="6056901"/>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55512F32-D780-40C0-BF47-BF01D87D9DFA}"/>
              </a:ext>
              <a:ext uri="{C183D7F6-B498-43B3-948B-1728B52AA6E4}">
                <adec:decorative xmlns:adec="http://schemas.microsoft.com/office/drawing/2017/decorative" val="1"/>
              </a:ext>
            </a:extLst>
          </p:cNvPr>
          <p:cNvSpPr/>
          <p:nvPr userDrawn="1"/>
        </p:nvSpPr>
        <p:spPr bwMode="auto">
          <a:xfrm rot="17798322">
            <a:off x="-735800" y="495714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73CCAB27-E332-4E43-84E5-60315FED9F7A}"/>
              </a:ext>
              <a:ext uri="{C183D7F6-B498-43B3-948B-1728B52AA6E4}">
                <adec:decorative xmlns:adec="http://schemas.microsoft.com/office/drawing/2017/decorative" val="1"/>
              </a:ext>
            </a:extLst>
          </p:cNvPr>
          <p:cNvSpPr/>
          <p:nvPr userDrawn="1"/>
        </p:nvSpPr>
        <p:spPr bwMode="auto">
          <a:xfrm rot="17789728">
            <a:off x="254059" y="654522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64E4ABCA-7411-4B3B-A6B7-3EE51E5F8466}"/>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97436FC9-2F63-4F30-BA80-BACA8B95D36E}"/>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04DD81A0-3D2B-486F-8E0C-DA98B5D53194}"/>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44329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0416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exagon 9">
            <a:extLst>
              <a:ext uri="{FF2B5EF4-FFF2-40B4-BE49-F238E27FC236}">
                <a16:creationId xmlns:a16="http://schemas.microsoft.com/office/drawing/2014/main" id="{0E0939AE-3ABC-4969-B04A-3717906F282B}"/>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D6AEF177-AFAB-4888-9FFA-443B67802EE0}"/>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F79A1C1B-B94D-44ED-A64D-03A778D1A0BB}"/>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A4EE379D-6054-4C34-90F7-5D386B528343}"/>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AA869079-1C0B-4A1F-BDBD-4DA27BFF10E7}"/>
              </a:ext>
              <a:ext uri="{C183D7F6-B498-43B3-948B-1728B52AA6E4}">
                <adec:decorative xmlns:adec="http://schemas.microsoft.com/office/drawing/2017/decorative" val="1"/>
              </a:ext>
            </a:extLst>
          </p:cNvPr>
          <p:cNvSpPr/>
          <p:nvPr userDrawn="1"/>
        </p:nvSpPr>
        <p:spPr bwMode="auto">
          <a:xfrm>
            <a:off x="10739256" y="515552"/>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D9F05740-D861-4175-998A-CACCBF26E584}"/>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4E637F78-C547-470E-8DC8-09F0C5B82DAF}"/>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3F3278F5-E9EF-4B77-AACF-DC84165D6134}"/>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2363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400"/>
                                        <p:tgtEl>
                                          <p:spTgt spid="2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400"/>
                                        <p:tgtEl>
                                          <p:spTgt spid="18"/>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0" grpId="0" animBg="1"/>
      <p:bldP spid="21" grpId="0" animBg="1"/>
      <p:bldP spid="22" grpId="0" animBg="1"/>
      <p:bldP spid="23"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89030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477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6342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145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32284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18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88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936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5304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6492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gradFill>
                  <a:gsLst>
                    <a:gs pos="2917">
                      <a:schemeClr val="accent1"/>
                    </a:gs>
                    <a:gs pos="32000">
                      <a:schemeClr val="accent1"/>
                    </a:gs>
                  </a:gsLst>
                  <a:lin ang="5400000" scaled="0"/>
                </a:gra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gradFill>
                  <a:gsLst>
                    <a:gs pos="2917">
                      <a:schemeClr val="accent1"/>
                    </a:gs>
                    <a:gs pos="32000">
                      <a:schemeClr val="accent1"/>
                    </a:gs>
                  </a:gsLst>
                  <a:lin ang="5400000" scaled="0"/>
                </a:gra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gradFill>
                  <a:gsLst>
                    <a:gs pos="2917">
                      <a:schemeClr val="accent1"/>
                    </a:gs>
                    <a:gs pos="32000">
                      <a:schemeClr val="accent1"/>
                    </a:gs>
                  </a:gsLst>
                  <a:lin ang="5400000" scaled="0"/>
                </a:gra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gradFill>
                  <a:gsLst>
                    <a:gs pos="2917">
                      <a:schemeClr val="accent1"/>
                    </a:gs>
                    <a:gs pos="32000">
                      <a:schemeClr val="accent1"/>
                    </a:gs>
                  </a:gsLst>
                  <a:lin ang="5400000" scaled="0"/>
                </a:gra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gradFill>
                  <a:gsLst>
                    <a:gs pos="2917">
                      <a:schemeClr val="accent1"/>
                    </a:gs>
                    <a:gs pos="32000">
                      <a:schemeClr val="accent1"/>
                    </a:gs>
                  </a:gsLst>
                  <a:lin ang="5400000" scaled="0"/>
                </a:gra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4618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Hexagon 2">
            <a:extLst>
              <a:ext uri="{FF2B5EF4-FFF2-40B4-BE49-F238E27FC236}">
                <a16:creationId xmlns:a16="http://schemas.microsoft.com/office/drawing/2014/main" id="{9899F578-4504-43BF-AE41-8CBBB506E2CF}"/>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Hexagon 3">
            <a:extLst>
              <a:ext uri="{FF2B5EF4-FFF2-40B4-BE49-F238E27FC236}">
                <a16:creationId xmlns:a16="http://schemas.microsoft.com/office/drawing/2014/main" id="{F8C72A50-1840-4E99-96BD-E5D6C0C5E9D1}"/>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250033C8-987A-436E-BEBF-0EAFCA6395A5}"/>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A98382B8-1246-4A5C-8471-776572929961}"/>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81B62FE6-CA7A-4C1E-8B74-F5F77607E381}"/>
              </a:ext>
              <a:ext uri="{C183D7F6-B498-43B3-948B-1728B52AA6E4}">
                <adec:decorative xmlns:adec="http://schemas.microsoft.com/office/drawing/2017/decorative" val="1"/>
              </a:ext>
            </a:extLst>
          </p:cNvPr>
          <p:cNvSpPr/>
          <p:nvPr userDrawn="1"/>
        </p:nvSpPr>
        <p:spPr bwMode="auto">
          <a:xfrm>
            <a:off x="11882256" y="15653"/>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151926EB-12A3-4929-AAB9-B6305C395105}"/>
              </a:ext>
              <a:ext uri="{C183D7F6-B498-43B3-948B-1728B52AA6E4}">
                <adec:decorative xmlns:adec="http://schemas.microsoft.com/office/drawing/2017/decorative" val="1"/>
              </a:ext>
            </a:extLst>
          </p:cNvPr>
          <p:cNvSpPr/>
          <p:nvPr userDrawn="1"/>
        </p:nvSpPr>
        <p:spPr bwMode="auto">
          <a:xfrm>
            <a:off x="10903504" y="-52529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71795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400"/>
                                        <p:tgtEl>
                                          <p:spTgt spid="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400"/>
                                        <p:tgtEl>
                                          <p:spTgt spid="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67918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Hexagon 8">
            <a:extLst>
              <a:ext uri="{FF2B5EF4-FFF2-40B4-BE49-F238E27FC236}">
                <a16:creationId xmlns:a16="http://schemas.microsoft.com/office/drawing/2014/main" id="{AAD48152-1531-4D52-A921-E0889DFF3C19}"/>
              </a:ext>
              <a:ext uri="{C183D7F6-B498-43B3-948B-1728B52AA6E4}">
                <adec:decorative xmlns:adec="http://schemas.microsoft.com/office/drawing/2017/decorative" val="1"/>
              </a:ext>
            </a:extLst>
          </p:cNvPr>
          <p:cNvSpPr/>
          <p:nvPr userDrawn="1"/>
        </p:nvSpPr>
        <p:spPr bwMode="auto">
          <a:xfrm rot="17798322">
            <a:off x="-709549" y="6056901"/>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DDA64052-D30F-4A7C-B206-4F585C1F0E40}"/>
              </a:ext>
              <a:ext uri="{C183D7F6-B498-43B3-948B-1728B52AA6E4}">
                <adec:decorative xmlns:adec="http://schemas.microsoft.com/office/drawing/2017/decorative" val="1"/>
              </a:ext>
            </a:extLst>
          </p:cNvPr>
          <p:cNvSpPr/>
          <p:nvPr userDrawn="1"/>
        </p:nvSpPr>
        <p:spPr bwMode="auto">
          <a:xfrm rot="17798322">
            <a:off x="-735800" y="495714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BAE564FC-BCAA-4509-9F83-4CDB2D10704E}"/>
              </a:ext>
              <a:ext uri="{C183D7F6-B498-43B3-948B-1728B52AA6E4}">
                <adec:decorative xmlns:adec="http://schemas.microsoft.com/office/drawing/2017/decorative" val="1"/>
              </a:ext>
            </a:extLst>
          </p:cNvPr>
          <p:cNvSpPr/>
          <p:nvPr userDrawn="1"/>
        </p:nvSpPr>
        <p:spPr bwMode="auto">
          <a:xfrm rot="17789728">
            <a:off x="254059" y="654522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00DC3582-105C-4C7C-8EF6-BF59245E3777}"/>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BEB2E397-9EE0-4F6E-98A9-2D7A53D23727}"/>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5C5E8C6F-5531-43FB-AE32-78859FBDA562}"/>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6246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400"/>
                                        <p:tgtEl>
                                          <p:spTgt spid="1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1637" cy="553998"/>
          </a:xfrm>
        </p:spPr>
        <p:txBody>
          <a:bodyPr/>
          <a:lstStyle/>
          <a:p>
            <a:r>
              <a:rPr lang="en-US"/>
              <a:t>Click to edit Master title style</a:t>
            </a:r>
          </a:p>
        </p:txBody>
      </p:sp>
      <p:sp>
        <p:nvSpPr>
          <p:cNvPr id="15" name="Hexagon 14">
            <a:extLst>
              <a:ext uri="{FF2B5EF4-FFF2-40B4-BE49-F238E27FC236}">
                <a16:creationId xmlns:a16="http://schemas.microsoft.com/office/drawing/2014/main" id="{6F71BA72-FF41-4858-87A6-6F21B939A4D2}"/>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5F6ADE34-E8C0-48F4-8855-CF46D43D99ED}"/>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AFA0C11-E72B-4594-A61E-6189A3B7E21A}"/>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D1CE4531-0502-495C-ACD7-7AF260DBEEC9}"/>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786EB4C4-DCBF-4D3D-8484-EA6A8FECB78B}"/>
              </a:ext>
              <a:ext uri="{C183D7F6-B498-43B3-948B-1728B52AA6E4}">
                <adec:decorative xmlns:adec="http://schemas.microsoft.com/office/drawing/2017/decorative" val="1"/>
              </a:ext>
            </a:extLst>
          </p:cNvPr>
          <p:cNvSpPr/>
          <p:nvPr userDrawn="1"/>
        </p:nvSpPr>
        <p:spPr bwMode="auto">
          <a:xfrm>
            <a:off x="10739256" y="515552"/>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6594F272-2D2C-4950-BB45-9CC06439B5E9}"/>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F7A3E955-F61F-457F-8E86-13B03BCF20D7}"/>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E2E17A94-550B-4B41-A87F-1ED9074920C5}"/>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14330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400"/>
                                        <p:tgtEl>
                                          <p:spTgt spid="2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400"/>
                                        <p:tgtEl>
                                          <p:spTgt spid="1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400"/>
                                        <p:tgtEl>
                                          <p:spTgt spid="2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400"/>
                                        <p:tgtEl>
                                          <p:spTgt spid="15"/>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400"/>
                                        <p:tgtEl>
                                          <p:spTgt spid="1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Tree>
    <p:extLst>
      <p:ext uri="{BB962C8B-B14F-4D97-AF65-F5344CB8AC3E}">
        <p14:creationId xmlns:p14="http://schemas.microsoft.com/office/powerpoint/2010/main" val="3366327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arge Devic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D451-C921-403E-AE35-3C0E5570C0CB}"/>
              </a:ext>
            </a:extLst>
          </p:cNvPr>
          <p:cNvSpPr>
            <a:spLocks noGrp="1"/>
          </p:cNvSpPr>
          <p:nvPr>
            <p:ph type="title"/>
          </p:nvPr>
        </p:nvSpPr>
        <p:spPr/>
        <p:txBody>
          <a:bodyPr/>
          <a:lstStyle>
            <a:lvl1pPr algn="ctr">
              <a:defRPr/>
            </a:lvl1pPr>
          </a:lstStyle>
          <a:p>
            <a:r>
              <a:rPr lang="en-US"/>
              <a:t>Click to edit Master title style</a:t>
            </a:r>
          </a:p>
        </p:txBody>
      </p:sp>
      <p:sp>
        <p:nvSpPr>
          <p:cNvPr id="12" name="Rectangle: Rounded Corners 11">
            <a:extLst>
              <a:ext uri="{FF2B5EF4-FFF2-40B4-BE49-F238E27FC236}">
                <a16:creationId xmlns:a16="http://schemas.microsoft.com/office/drawing/2014/main" id="{B1389776-53F2-4450-9942-2D7EA82E1B2C}"/>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Picture Placeholder 8">
            <a:extLst>
              <a:ext uri="{FF2B5EF4-FFF2-40B4-BE49-F238E27FC236}">
                <a16:creationId xmlns:a16="http://schemas.microsoft.com/office/drawing/2014/main" id="{C0B5A5C4-004D-41C7-9ECC-39DFD1B4841B}"/>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Hexagon 13">
            <a:extLst>
              <a:ext uri="{FF2B5EF4-FFF2-40B4-BE49-F238E27FC236}">
                <a16:creationId xmlns:a16="http://schemas.microsoft.com/office/drawing/2014/main" id="{CF5E3ED0-8B8F-49A1-98C3-1A92E335E755}"/>
              </a:ext>
            </a:extLst>
          </p:cNvPr>
          <p:cNvSpPr/>
          <p:nvPr userDrawn="1"/>
        </p:nvSpPr>
        <p:spPr bwMode="auto">
          <a:xfrm>
            <a:off x="-583470" y="5950422"/>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F10C27B6-96FD-43A0-937B-3D8F430DB675}"/>
              </a:ext>
            </a:extLst>
          </p:cNvPr>
          <p:cNvSpPr/>
          <p:nvPr userDrawn="1"/>
        </p:nvSpPr>
        <p:spPr bwMode="auto">
          <a:xfrm>
            <a:off x="-571622" y="487607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C061D6BD-51AA-41E5-9552-1D255CDC6F39}"/>
              </a:ext>
            </a:extLst>
          </p:cNvPr>
          <p:cNvSpPr/>
          <p:nvPr userDrawn="1"/>
        </p:nvSpPr>
        <p:spPr bwMode="auto">
          <a:xfrm>
            <a:off x="413486" y="542290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50A5838F-3F26-4538-B3BD-9747E3D13E9C}"/>
              </a:ext>
            </a:extLst>
          </p:cNvPr>
          <p:cNvSpPr/>
          <p:nvPr userDrawn="1"/>
        </p:nvSpPr>
        <p:spPr bwMode="auto">
          <a:xfrm>
            <a:off x="380878" y="6488971"/>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79E7673-637D-44F2-B50F-E3B32557CD19}"/>
              </a:ext>
            </a:extLst>
          </p:cNvPr>
          <p:cNvSpPr/>
          <p:nvPr userDrawn="1"/>
        </p:nvSpPr>
        <p:spPr bwMode="auto">
          <a:xfrm>
            <a:off x="11773752" y="1108951"/>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B897A19E-B112-4E31-8D06-23B539121F8E}"/>
              </a:ext>
            </a:extLst>
          </p:cNvPr>
          <p:cNvSpPr/>
          <p:nvPr userDrawn="1"/>
        </p:nvSpPr>
        <p:spPr bwMode="auto">
          <a:xfrm>
            <a:off x="10795000" y="56800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10D136DA-304A-40CB-98A1-EBDF63E8E87A}"/>
              </a:ext>
            </a:extLst>
          </p:cNvPr>
          <p:cNvSpPr/>
          <p:nvPr userDrawn="1"/>
        </p:nvSpPr>
        <p:spPr bwMode="auto">
          <a:xfrm>
            <a:off x="11748352" y="16751"/>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57083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13"/>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12"/>
                                        </p:tgtEl>
                                        <p:attrNameLst>
                                          <p:attrName>ppt_x</p:attrName>
                                          <p:attrName>ppt_y</p:attrName>
                                        </p:attrNameLst>
                                      </p:cBhvr>
                                      <p:rCtr x="0" y="3102"/>
                                    </p:animMotion>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400"/>
                                        <p:tgtEl>
                                          <p:spTgt spid="15"/>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400"/>
                                        <p:tgtEl>
                                          <p:spTgt spid="17"/>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400"/>
                                        <p:tgtEl>
                                          <p:spTgt spid="19"/>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400"/>
                                        <p:tgtEl>
                                          <p:spTgt spid="14"/>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400"/>
                                        <p:tgtEl>
                                          <p:spTgt spid="18"/>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400"/>
                                        <p:tgtEl>
                                          <p:spTgt spid="16"/>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4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5" grpId="0" animBg="1"/>
      <p:bldP spid="16" grpId="0" animBg="1"/>
      <p:bldP spid="17" grpId="0" animBg="1"/>
      <p:bldP spid="18" grpId="0" animBg="1"/>
      <p:bldP spid="19" grpId="0" animBg="1"/>
      <p:bldP spid="20"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62057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99604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12793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1625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866269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358265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8933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154631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148542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696179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565960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42601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34052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076247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84779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8792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949264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Hexagon 2">
            <a:extLst>
              <a:ext uri="{FF2B5EF4-FFF2-40B4-BE49-F238E27FC236}">
                <a16:creationId xmlns:a16="http://schemas.microsoft.com/office/drawing/2014/main" id="{8C6CE239-E220-4978-8277-BFA05087F94A}"/>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B6764771-A309-483E-ABC6-172E51BE680B}"/>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9514D9D6-3A22-4CEA-B38C-7D0101507BF9}"/>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A272B205-17F6-4631-97AD-AFBBF0930BAA}"/>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F0DEBEC8-8914-47A2-9156-F5CBEA6D6563}"/>
              </a:ext>
              <a:ext uri="{C183D7F6-B498-43B3-948B-1728B52AA6E4}">
                <adec:decorative xmlns:adec="http://schemas.microsoft.com/office/drawing/2017/decorative" val="1"/>
              </a:ext>
            </a:extLst>
          </p:cNvPr>
          <p:cNvSpPr/>
          <p:nvPr userDrawn="1"/>
        </p:nvSpPr>
        <p:spPr bwMode="auto">
          <a:xfrm>
            <a:off x="11882256" y="15653"/>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076B65E9-3DAB-4CA6-91EB-5534CE5858EB}"/>
              </a:ext>
              <a:ext uri="{C183D7F6-B498-43B3-948B-1728B52AA6E4}">
                <adec:decorative xmlns:adec="http://schemas.microsoft.com/office/drawing/2017/decorative" val="1"/>
              </a:ext>
            </a:extLst>
          </p:cNvPr>
          <p:cNvSpPr/>
          <p:nvPr userDrawn="1"/>
        </p:nvSpPr>
        <p:spPr bwMode="auto">
          <a:xfrm>
            <a:off x="10903504" y="-52529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6170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400"/>
                                        <p:tgtEl>
                                          <p:spTgt spid="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400"/>
                                        <p:tgtEl>
                                          <p:spTgt spid="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39373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479119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74525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222147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111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91275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41978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60909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90525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12331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Hexagon 8">
            <a:extLst>
              <a:ext uri="{FF2B5EF4-FFF2-40B4-BE49-F238E27FC236}">
                <a16:creationId xmlns:a16="http://schemas.microsoft.com/office/drawing/2014/main" id="{6B692255-2FF3-4D76-8C03-48DFAA2DCA81}"/>
              </a:ext>
              <a:ext uri="{C183D7F6-B498-43B3-948B-1728B52AA6E4}">
                <adec:decorative xmlns:adec="http://schemas.microsoft.com/office/drawing/2017/decorative" val="1"/>
              </a:ext>
            </a:extLst>
          </p:cNvPr>
          <p:cNvSpPr/>
          <p:nvPr userDrawn="1"/>
        </p:nvSpPr>
        <p:spPr bwMode="auto">
          <a:xfrm rot="17798322">
            <a:off x="-709549" y="605690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AE04F0A9-56DE-4549-81AA-B063B91B27D1}"/>
              </a:ext>
              <a:ext uri="{C183D7F6-B498-43B3-948B-1728B52AA6E4}">
                <adec:decorative xmlns:adec="http://schemas.microsoft.com/office/drawing/2017/decorative" val="1"/>
              </a:ext>
            </a:extLst>
          </p:cNvPr>
          <p:cNvSpPr/>
          <p:nvPr userDrawn="1"/>
        </p:nvSpPr>
        <p:spPr bwMode="auto">
          <a:xfrm rot="17798322">
            <a:off x="-735800" y="495714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376EAF4-AE12-4E97-9362-5B56BF441F4F}"/>
              </a:ext>
              <a:ext uri="{C183D7F6-B498-43B3-948B-1728B52AA6E4}">
                <adec:decorative xmlns:adec="http://schemas.microsoft.com/office/drawing/2017/decorative" val="1"/>
              </a:ext>
            </a:extLst>
          </p:cNvPr>
          <p:cNvSpPr/>
          <p:nvPr userDrawn="1"/>
        </p:nvSpPr>
        <p:spPr bwMode="auto">
          <a:xfrm rot="17789728">
            <a:off x="254059" y="654522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CDBE950-FF78-4B34-8FA6-3B5F446D432B}"/>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9D46A31F-3765-4D06-9A59-BF095A4AE09F}"/>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F9444E50-3F3A-490B-B7D0-55FD57E80356}"/>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735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400"/>
                                        <p:tgtEl>
                                          <p:spTgt spid="1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510215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878292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85079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85079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Hexagon 3">
            <a:extLst>
              <a:ext uri="{FF2B5EF4-FFF2-40B4-BE49-F238E27FC236}">
                <a16:creationId xmlns:a16="http://schemas.microsoft.com/office/drawing/2014/main" id="{E46C48D4-0666-4AFC-809F-92CF767DBCD4}"/>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A0288A99-91E2-4198-96C1-A570C23217D3}"/>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5AA69656-0714-4CC3-9BE6-3DC877AE4AE5}"/>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054E929C-D39F-4BD8-A7F9-10EC76352610}"/>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05E5DC88-BB43-4D23-BE32-0A2F337E5380}"/>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E514AA34-F8DA-4AF9-A09B-FB62E6732760}"/>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434F5D87-AC56-4D3C-9BFC-4E87C5170C0E}"/>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7963708-4137-477B-86B0-7AEAAC2BF7E0}"/>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0D9BDE93-CB53-4B91-9684-81BA061B0ADE}"/>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B6F39A6E-4D95-42DB-82EC-00592B98A1AA}"/>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CDF079E9-794F-4810-8C18-B5E4963CDE0E}"/>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5B33D645-459B-4B0B-A059-5306E6A72F48}"/>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56001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82000">
                      <a:schemeClr val="accent1"/>
                    </a:gs>
                    <a:gs pos="0">
                      <a:schemeClr val="accent1"/>
                    </a:gs>
                  </a:gsLst>
                  <a:lin ang="27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8406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Hexagon 3">
            <a:extLst>
              <a:ext uri="{FF2B5EF4-FFF2-40B4-BE49-F238E27FC236}">
                <a16:creationId xmlns:a16="http://schemas.microsoft.com/office/drawing/2014/main" id="{8B2367D5-3FB8-45CF-8D62-16CC36C9D62A}"/>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Hexagon 5">
            <a:extLst>
              <a:ext uri="{FF2B5EF4-FFF2-40B4-BE49-F238E27FC236}">
                <a16:creationId xmlns:a16="http://schemas.microsoft.com/office/drawing/2014/main" id="{DB564736-FE29-4BC3-8232-6E3E8F42F80B}"/>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30876FBF-CA12-4DE1-81B3-4C1F0259C1C0}"/>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E8A28127-9081-451B-8BB7-F8DC46E78209}"/>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F557D237-9F0E-4D96-B8C7-41BC7C959BD8}"/>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F2AB7E5D-7474-43CB-B793-6B90B2EE8EAC}"/>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9F2C1E7A-894C-4811-B41D-5C80D415867E}"/>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Hexagon 11">
            <a:extLst>
              <a:ext uri="{FF2B5EF4-FFF2-40B4-BE49-F238E27FC236}">
                <a16:creationId xmlns:a16="http://schemas.microsoft.com/office/drawing/2014/main" id="{33688A86-B216-4437-88C6-8B1E01C2B98D}"/>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1BC5BCF-DAE0-4352-BEA6-13A0B58AC8EF}"/>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872211C1-2C0A-4EFF-B4B8-90A6BCE0C1BE}"/>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Hexagon 14">
            <a:extLst>
              <a:ext uri="{FF2B5EF4-FFF2-40B4-BE49-F238E27FC236}">
                <a16:creationId xmlns:a16="http://schemas.microsoft.com/office/drawing/2014/main" id="{EE910884-6A82-4E74-A3E5-5C19B6B6B487}"/>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1DAEDEDC-491D-41BF-BB8C-E7A877BED53B}"/>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952086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190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516627BE-CBFD-4D9B-96DB-EAA264C54CAC}"/>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Hexagon 3">
            <a:extLst>
              <a:ext uri="{FF2B5EF4-FFF2-40B4-BE49-F238E27FC236}">
                <a16:creationId xmlns:a16="http://schemas.microsoft.com/office/drawing/2014/main" id="{9DAE7FB6-C4F9-448B-82C7-B47B222064A3}"/>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C17748B3-BD7F-48E6-81B3-97A865C52E1B}"/>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B6956BE6-0565-4F71-BD19-D3454FF2613C}"/>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44B2D976-7CB1-4747-A7F0-E2E78D8DB5E1}"/>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8BC7029A-3CD3-4A86-AAE6-F39F9B0816DF}"/>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9F1FEDB7-A69E-4BBC-8042-BF627295CE72}"/>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438CE5B7-3B2C-4B31-BEBC-8537471DC1C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B7529BB0-831C-4E62-9515-A2056A727850}"/>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433A1DB4-ED7E-44D7-AFB8-80CB542F4F4C}"/>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35110C8E-B383-41B0-BFB0-F68F26B47010}"/>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B003EA36-2F7E-434D-8F39-033713CC5269}"/>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46535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393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82000">
                      <a:schemeClr val="accent1"/>
                    </a:gs>
                    <a:gs pos="4000">
                      <a:schemeClr val="accent1"/>
                    </a:gs>
                  </a:gsLst>
                  <a:lin ang="2700000" scaled="1"/>
                </a:gradFill>
                <a:effectLst/>
                <a:latin typeface="+mj-lt"/>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6047AF89-4BBD-46FA-9C08-B63DEFAC685C}"/>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Hexagon 3">
            <a:extLst>
              <a:ext uri="{FF2B5EF4-FFF2-40B4-BE49-F238E27FC236}">
                <a16:creationId xmlns:a16="http://schemas.microsoft.com/office/drawing/2014/main" id="{923D4ECA-FE19-4524-8B7A-BCAD6933535E}"/>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B183EFD8-70F5-4521-A75A-72CEFF589059}"/>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D7CD8451-9D89-474E-8A92-F5C7AC3869AB}"/>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A5DF4999-0494-4980-9269-8957BA08C364}"/>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13BAD7B8-E4F3-46B2-BE21-B2892E2AC8F1}"/>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CAA3F139-DC0B-4609-9E6E-43F074A8EEAD}"/>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Hexagon 9">
            <a:extLst>
              <a:ext uri="{FF2B5EF4-FFF2-40B4-BE49-F238E27FC236}">
                <a16:creationId xmlns:a16="http://schemas.microsoft.com/office/drawing/2014/main" id="{79AFA133-371D-479F-9C2E-BE555041754E}"/>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4A34427B-2EE3-4A43-9E54-B2266D4C95F8}"/>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0694BFC4-BFC7-48DA-8692-7601202757C6}"/>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Hexagon 12">
            <a:extLst>
              <a:ext uri="{FF2B5EF4-FFF2-40B4-BE49-F238E27FC236}">
                <a16:creationId xmlns:a16="http://schemas.microsoft.com/office/drawing/2014/main" id="{A9662C36-08F9-4E10-8D4A-C14BE6896C87}"/>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B6687271-F27C-455C-B833-FB4AB6891E07}"/>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544035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11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7130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13" name="Picture 12" descr="A picture containing scene, way, road, track&#10;&#10;Description automatically generated">
            <a:extLst>
              <a:ext uri="{FF2B5EF4-FFF2-40B4-BE49-F238E27FC236}">
                <a16:creationId xmlns:a16="http://schemas.microsoft.com/office/drawing/2014/main" id="{3D17FE16-E960-4227-8718-9E613F1DB54C}"/>
              </a:ext>
            </a:extLst>
          </p:cNvPr>
          <p:cNvPicPr>
            <a:picLocks noChangeAspect="1"/>
          </p:cNvPicPr>
          <p:nvPr userDrawn="1"/>
        </p:nvPicPr>
        <p:blipFill rotWithShape="1">
          <a:blip r:embed="rId2"/>
          <a:srcRect t="34113" b="28387"/>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F42F1C1-6ADD-4397-9C0B-0A42F2376180}"/>
              </a:ext>
            </a:extLst>
          </p:cNvPr>
          <p:cNvSpPr/>
          <p:nvPr userDrawn="1"/>
        </p:nvSpPr>
        <p:spPr bwMode="auto">
          <a:xfrm>
            <a:off x="0" y="0"/>
            <a:ext cx="12192000" cy="6857999"/>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ECE6D0DC-C912-4E44-B58B-A0970CCEC52B}"/>
              </a:ext>
            </a:extLst>
          </p:cNvPr>
          <p:cNvSpPr/>
          <p:nvPr userDrawn="1"/>
        </p:nvSpPr>
        <p:spPr bwMode="auto">
          <a:xfrm>
            <a:off x="-554442" y="5984893"/>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7B282F2C-49DB-40FA-8899-9DB94EDF8F91}"/>
              </a:ext>
            </a:extLst>
          </p:cNvPr>
          <p:cNvSpPr/>
          <p:nvPr userDrawn="1"/>
        </p:nvSpPr>
        <p:spPr bwMode="auto">
          <a:xfrm>
            <a:off x="-571622" y="4373513"/>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435A6DCC-50FA-41CA-9F83-40AE0A34CB7C}"/>
              </a:ext>
            </a:extLst>
          </p:cNvPr>
          <p:cNvSpPr/>
          <p:nvPr userDrawn="1"/>
        </p:nvSpPr>
        <p:spPr bwMode="auto">
          <a:xfrm>
            <a:off x="848914" y="3570514"/>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98D7F31C-1C35-42F4-8D9F-05F41F1D3D50}"/>
              </a:ext>
            </a:extLst>
          </p:cNvPr>
          <p:cNvSpPr/>
          <p:nvPr userDrawn="1"/>
        </p:nvSpPr>
        <p:spPr bwMode="auto">
          <a:xfrm>
            <a:off x="874364" y="5159099"/>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B22E0C86-6262-4687-B6DC-851405F4A45D}"/>
              </a:ext>
            </a:extLst>
          </p:cNvPr>
          <p:cNvSpPr/>
          <p:nvPr userDrawn="1"/>
        </p:nvSpPr>
        <p:spPr bwMode="auto">
          <a:xfrm>
            <a:off x="11077066" y="1041822"/>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69E54001-B170-4E18-A345-9EA77C387ECD}"/>
              </a:ext>
            </a:extLst>
          </p:cNvPr>
          <p:cNvSpPr/>
          <p:nvPr userDrawn="1"/>
        </p:nvSpPr>
        <p:spPr bwMode="auto">
          <a:xfrm>
            <a:off x="9633404" y="256721"/>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A4935445-6CCC-4C3A-AC76-EAA9587F441E}"/>
              </a:ext>
            </a:extLst>
          </p:cNvPr>
          <p:cNvSpPr/>
          <p:nvPr userDrawn="1"/>
        </p:nvSpPr>
        <p:spPr bwMode="auto">
          <a:xfrm>
            <a:off x="11066180" y="-529349"/>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7A93CE98-45C9-449A-BEB4-94EBFCFF64C6}"/>
              </a:ext>
            </a:extLst>
          </p:cNvPr>
          <p:cNvSpPr txBox="1"/>
          <p:nvPr userDrawn="1"/>
        </p:nvSpPr>
        <p:spPr>
          <a:xfrm>
            <a:off x="602343" y="2875002"/>
            <a:ext cx="10987314" cy="110799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Q&amp;A</a:t>
            </a:r>
          </a:p>
        </p:txBody>
      </p:sp>
    </p:spTree>
    <p:extLst>
      <p:ext uri="{BB962C8B-B14F-4D97-AF65-F5344CB8AC3E}">
        <p14:creationId xmlns:p14="http://schemas.microsoft.com/office/powerpoint/2010/main" val="516882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400"/>
                                        <p:tgtEl>
                                          <p:spTgt spid="2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400"/>
                                        <p:tgtEl>
                                          <p:spTgt spid="1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400"/>
                                        <p:tgtEl>
                                          <p:spTgt spid="1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400"/>
                                        <p:tgtEl>
                                          <p:spTgt spid="21"/>
                                        </p:tgtEl>
                                      </p:cBhvr>
                                    </p:animEffect>
                                  </p:childTnLst>
                                </p:cTn>
                              </p:par>
                            </p:childTnLst>
                          </p:cTn>
                        </p:par>
                        <p:par>
                          <p:cTn id="26" fill="hold">
                            <p:stCondLst>
                              <p:cond delay="7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42" presetClass="path" presetSubtype="0" decel="100000" fill="hold" grpId="1" nodeType="withEffect">
                                  <p:stCondLst>
                                    <p:cond delay="0"/>
                                  </p:stCondLst>
                                  <p:childTnLst>
                                    <p:animMotion origin="layout" path="M 4.375E-6 4.44444E-6 L 4.375E-6 0.08078 " pathEditMode="relative" rAng="0" ptsTypes="AA">
                                      <p:cBhvr>
                                        <p:cTn id="31" dur="500" spd="-100000" fill="hold"/>
                                        <p:tgtEl>
                                          <p:spTgt spid="2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p:bldP spid="22" grpId="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grpSp>
        <p:nvGrpSpPr>
          <p:cNvPr id="58" name="Group 57" descr="Thank you">
            <a:extLst>
              <a:ext uri="{FF2B5EF4-FFF2-40B4-BE49-F238E27FC236}">
                <a16:creationId xmlns:a16="http://schemas.microsoft.com/office/drawing/2014/main" id="{9CF3F5CF-45A0-4F9B-9940-010B22B31A12}"/>
              </a:ext>
            </a:extLst>
          </p:cNvPr>
          <p:cNvGrpSpPr/>
          <p:nvPr userDrawn="1"/>
        </p:nvGrpSpPr>
        <p:grpSpPr>
          <a:xfrm>
            <a:off x="648748" y="1688611"/>
            <a:ext cx="3891390" cy="3392913"/>
            <a:chOff x="648748" y="1688611"/>
            <a:chExt cx="3891390" cy="3392913"/>
          </a:xfrm>
        </p:grpSpPr>
        <p:sp>
          <p:nvSpPr>
            <p:cNvPr id="59" name="TextBox 58">
              <a:extLst>
                <a:ext uri="{FF2B5EF4-FFF2-40B4-BE49-F238E27FC236}">
                  <a16:creationId xmlns:a16="http://schemas.microsoft.com/office/drawing/2014/main" id="{D604E262-0F83-42D3-88FE-89D035F741AD}"/>
                </a:ext>
              </a:extLst>
            </p:cNvPr>
            <p:cNvSpPr txBox="1"/>
            <p:nvPr/>
          </p:nvSpPr>
          <p:spPr>
            <a:xfrm>
              <a:off x="1125666" y="3062513"/>
              <a:ext cx="2938335" cy="67710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Thank you</a:t>
              </a:r>
            </a:p>
          </p:txBody>
        </p:sp>
        <p:sp>
          <p:nvSpPr>
            <p:cNvPr id="60" name="Hexagon 59">
              <a:extLst>
                <a:ext uri="{FF2B5EF4-FFF2-40B4-BE49-F238E27FC236}">
                  <a16:creationId xmlns:a16="http://schemas.microsoft.com/office/drawing/2014/main" id="{9165A0D8-D887-4F4A-8E0A-01580429DE9A}"/>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61" name="Picture 60">
            <a:extLst>
              <a:ext uri="{FF2B5EF4-FFF2-40B4-BE49-F238E27FC236}">
                <a16:creationId xmlns:a16="http://schemas.microsoft.com/office/drawing/2014/main" id="{F87E4D52-4517-48F5-BEAD-399653B91DC7}"/>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13885" r="18937" b="14315"/>
          <a:stretch/>
        </p:blipFill>
        <p:spPr>
          <a:xfrm>
            <a:off x="656137" y="-1849446"/>
            <a:ext cx="3875058" cy="3392913"/>
          </a:xfrm>
          <a:prstGeom prst="hexagon">
            <a:avLst/>
          </a:prstGeom>
        </p:spPr>
      </p:pic>
      <p:pic>
        <p:nvPicPr>
          <p:cNvPr id="62" name="Picture 61">
            <a:extLst>
              <a:ext uri="{FF2B5EF4-FFF2-40B4-BE49-F238E27FC236}">
                <a16:creationId xmlns:a16="http://schemas.microsoft.com/office/drawing/2014/main" id="{B3374121-4D6C-45D8-BA79-A709F858DD3B}"/>
              </a:ext>
              <a:ext uri="{C183D7F6-B498-43B3-948B-1728B52AA6E4}">
                <adec:decorative xmlns:adec="http://schemas.microsoft.com/office/drawing/2017/decorative" val="1"/>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1265" r="6413"/>
          <a:stretch/>
        </p:blipFill>
        <p:spPr>
          <a:xfrm>
            <a:off x="3820943" y="3480955"/>
            <a:ext cx="3884644" cy="3377045"/>
          </a:xfrm>
          <a:prstGeom prst="hexagon">
            <a:avLst/>
          </a:prstGeom>
        </p:spPr>
      </p:pic>
      <p:pic>
        <p:nvPicPr>
          <p:cNvPr id="63" name="Picture 62">
            <a:extLst>
              <a:ext uri="{FF2B5EF4-FFF2-40B4-BE49-F238E27FC236}">
                <a16:creationId xmlns:a16="http://schemas.microsoft.com/office/drawing/2014/main" id="{0AE3A6AA-17E5-4873-A892-FE4035949301}"/>
              </a:ext>
              <a:ext uri="{C183D7F6-B498-43B3-948B-1728B52AA6E4}">
                <adec:decorative xmlns:adec="http://schemas.microsoft.com/office/drawing/2017/decorative" val="1"/>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l="14102" r="659"/>
          <a:stretch/>
        </p:blipFill>
        <p:spPr>
          <a:xfrm>
            <a:off x="-2516701" y="3480955"/>
            <a:ext cx="3861521" cy="3392913"/>
          </a:xfrm>
          <a:prstGeom prst="hexagon">
            <a:avLst/>
          </a:prstGeom>
        </p:spPr>
      </p:pic>
      <p:pic>
        <p:nvPicPr>
          <p:cNvPr id="64" name="Picture 63">
            <a:extLst>
              <a:ext uri="{FF2B5EF4-FFF2-40B4-BE49-F238E27FC236}">
                <a16:creationId xmlns:a16="http://schemas.microsoft.com/office/drawing/2014/main" id="{23D32986-EEA0-4A0E-AEC1-2A1D66CE2E49}"/>
              </a:ext>
              <a:ext uri="{C183D7F6-B498-43B3-948B-1728B52AA6E4}">
                <adec:decorative xmlns:adec="http://schemas.microsoft.com/office/drawing/2017/decorative" val="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bright="-40000"/>
                    </a14:imgEffect>
                  </a14:imgLayer>
                </a14:imgProps>
              </a:ext>
            </a:extLst>
          </a:blip>
          <a:srcRect l="9079" r="19075"/>
          <a:stretch/>
        </p:blipFill>
        <p:spPr>
          <a:xfrm>
            <a:off x="10210801" y="-62346"/>
            <a:ext cx="3905250" cy="3394942"/>
          </a:xfrm>
          <a:prstGeom prst="hexagon">
            <a:avLst/>
          </a:prstGeom>
        </p:spPr>
      </p:pic>
      <p:pic>
        <p:nvPicPr>
          <p:cNvPr id="65" name="Picture 64">
            <a:extLst>
              <a:ext uri="{FF2B5EF4-FFF2-40B4-BE49-F238E27FC236}">
                <a16:creationId xmlns:a16="http://schemas.microsoft.com/office/drawing/2014/main" id="{EA6576B3-5C22-4199-ACE4-B34D9B0E1D56}"/>
              </a:ext>
              <a:ext uri="{C183D7F6-B498-43B3-948B-1728B52AA6E4}">
                <adec:decorative xmlns:adec="http://schemas.microsoft.com/office/drawing/2017/decorative" val="1"/>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brightnessContrast bright="-40000"/>
                    </a14:imgEffect>
                  </a14:imgLayer>
                </a14:imgProps>
              </a:ext>
            </a:extLst>
          </a:blip>
          <a:srcRect l="13302" r="19407"/>
          <a:stretch/>
        </p:blipFill>
        <p:spPr>
          <a:xfrm>
            <a:off x="7022802" y="1707069"/>
            <a:ext cx="3891390" cy="3392913"/>
          </a:xfrm>
          <a:prstGeom prst="hexagon">
            <a:avLst/>
          </a:prstGeom>
        </p:spPr>
      </p:pic>
      <p:sp>
        <p:nvSpPr>
          <p:cNvPr id="66" name="Hexagon 65">
            <a:extLst>
              <a:ext uri="{FF2B5EF4-FFF2-40B4-BE49-F238E27FC236}">
                <a16:creationId xmlns:a16="http://schemas.microsoft.com/office/drawing/2014/main" id="{DF6E10CD-3A2A-4C04-A064-F265D72511F9}"/>
              </a:ext>
              <a:ext uri="{C183D7F6-B498-43B3-948B-1728B52AA6E4}">
                <adec:decorative xmlns:adec="http://schemas.microsoft.com/office/drawing/2017/decorative" val="1"/>
              </a:ext>
            </a:extLst>
          </p:cNvPr>
          <p:cNvSpPr/>
          <p:nvPr userDrawn="1"/>
        </p:nvSpPr>
        <p:spPr bwMode="auto">
          <a:xfrm>
            <a:off x="-2516701" y="-75578"/>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67" name="Hexagon 66">
            <a:extLst>
              <a:ext uri="{FF2B5EF4-FFF2-40B4-BE49-F238E27FC236}">
                <a16:creationId xmlns:a16="http://schemas.microsoft.com/office/drawing/2014/main" id="{4FA0C1B3-FCE8-4E85-856F-4A87547392FB}"/>
              </a:ext>
              <a:ext uri="{C183D7F6-B498-43B3-948B-1728B52AA6E4}">
                <adec:decorative xmlns:adec="http://schemas.microsoft.com/office/drawing/2017/decorative" val="1"/>
              </a:ext>
            </a:extLst>
          </p:cNvPr>
          <p:cNvSpPr/>
          <p:nvPr userDrawn="1"/>
        </p:nvSpPr>
        <p:spPr bwMode="auto">
          <a:xfrm>
            <a:off x="656136" y="5258139"/>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68" name="Hexagon 67">
            <a:extLst>
              <a:ext uri="{FF2B5EF4-FFF2-40B4-BE49-F238E27FC236}">
                <a16:creationId xmlns:a16="http://schemas.microsoft.com/office/drawing/2014/main" id="{2FD9474E-C49B-4FB4-807B-3ED676A67255}"/>
              </a:ext>
              <a:ext uri="{C183D7F6-B498-43B3-948B-1728B52AA6E4}">
                <adec:decorative xmlns:adec="http://schemas.microsoft.com/office/drawing/2017/decorative" val="1"/>
              </a:ext>
            </a:extLst>
          </p:cNvPr>
          <p:cNvSpPr/>
          <p:nvPr userDrawn="1"/>
        </p:nvSpPr>
        <p:spPr bwMode="auto">
          <a:xfrm>
            <a:off x="3831303" y="-75578"/>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69" name="Hexagon 68">
            <a:extLst>
              <a:ext uri="{FF2B5EF4-FFF2-40B4-BE49-F238E27FC236}">
                <a16:creationId xmlns:a16="http://schemas.microsoft.com/office/drawing/2014/main" id="{DCB7C12E-5BE1-4001-8BFB-53F64DF0B61B}"/>
              </a:ext>
              <a:ext uri="{C183D7F6-B498-43B3-948B-1728B52AA6E4}">
                <adec:decorative xmlns:adec="http://schemas.microsoft.com/office/drawing/2017/decorative" val="1"/>
              </a:ext>
            </a:extLst>
          </p:cNvPr>
          <p:cNvSpPr/>
          <p:nvPr userDrawn="1"/>
        </p:nvSpPr>
        <p:spPr bwMode="auto">
          <a:xfrm>
            <a:off x="7029802" y="-1828664"/>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70" name="Hexagon 69">
            <a:extLst>
              <a:ext uri="{FF2B5EF4-FFF2-40B4-BE49-F238E27FC236}">
                <a16:creationId xmlns:a16="http://schemas.microsoft.com/office/drawing/2014/main" id="{21BA0B59-3957-449A-B0D1-FB6837830AD2}"/>
              </a:ext>
              <a:ext uri="{C183D7F6-B498-43B3-948B-1728B52AA6E4}">
                <adec:decorative xmlns:adec="http://schemas.microsoft.com/office/drawing/2017/decorative" val="1"/>
              </a:ext>
            </a:extLst>
          </p:cNvPr>
          <p:cNvSpPr/>
          <p:nvPr userDrawn="1"/>
        </p:nvSpPr>
        <p:spPr bwMode="auto">
          <a:xfrm>
            <a:off x="7029802" y="5279620"/>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71" name="Hexagon 70">
            <a:extLst>
              <a:ext uri="{FF2B5EF4-FFF2-40B4-BE49-F238E27FC236}">
                <a16:creationId xmlns:a16="http://schemas.microsoft.com/office/drawing/2014/main" id="{20E1F358-BD61-4212-89BE-69D29BFB0EC3}"/>
              </a:ext>
              <a:ext uri="{C183D7F6-B498-43B3-948B-1728B52AA6E4}">
                <adec:decorative xmlns:adec="http://schemas.microsoft.com/office/drawing/2017/decorative" val="1"/>
              </a:ext>
            </a:extLst>
          </p:cNvPr>
          <p:cNvSpPr/>
          <p:nvPr userDrawn="1"/>
        </p:nvSpPr>
        <p:spPr bwMode="auto">
          <a:xfrm>
            <a:off x="10221301" y="3483568"/>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84183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10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nodeType="withEffect">
                                  <p:stCondLst>
                                    <p:cond delay="3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nodeType="withEffect">
                                  <p:stCondLst>
                                    <p:cond delay="60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nodeType="withEffect">
                                  <p:stCondLst>
                                    <p:cond delay="9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nodeType="withEffect">
                                  <p:stCondLst>
                                    <p:cond delay="110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Hexagon 14">
            <a:extLst>
              <a:ext uri="{FF2B5EF4-FFF2-40B4-BE49-F238E27FC236}">
                <a16:creationId xmlns:a16="http://schemas.microsoft.com/office/drawing/2014/main" id="{2360D945-3E0B-4BE8-9978-4B301ADE88EA}"/>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752FC832-C271-44BA-84BE-825E2BF3E454}"/>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17D8DC28-1EC2-4D5B-B8A4-D2424BC24921}"/>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800766CB-A3D3-423F-99FE-998BC0A3D18B}"/>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62E7DDAB-E418-4415-B3D6-318E33D97430}"/>
              </a:ext>
              <a:ext uri="{C183D7F6-B498-43B3-948B-1728B52AA6E4}">
                <adec:decorative xmlns:adec="http://schemas.microsoft.com/office/drawing/2017/decorative" val="1"/>
              </a:ext>
            </a:extLst>
          </p:cNvPr>
          <p:cNvSpPr/>
          <p:nvPr userDrawn="1"/>
        </p:nvSpPr>
        <p:spPr bwMode="auto">
          <a:xfrm>
            <a:off x="10739256" y="515552"/>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A4A4F92-0041-4688-9B35-B66BED549BDD}"/>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557020DA-5EF2-483A-80CF-AA74889AA7E1}"/>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CDDB2CF5-037C-4C59-BAC3-02A247CEE1D5}"/>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6729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400"/>
                                        <p:tgtEl>
                                          <p:spTgt spid="2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400"/>
                                        <p:tgtEl>
                                          <p:spTgt spid="1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400"/>
                                        <p:tgtEl>
                                          <p:spTgt spid="2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400"/>
                                        <p:tgtEl>
                                          <p:spTgt spid="15"/>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400"/>
                                        <p:tgtEl>
                                          <p:spTgt spid="1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Hexagon 3">
            <a:extLst>
              <a:ext uri="{FF2B5EF4-FFF2-40B4-BE49-F238E27FC236}">
                <a16:creationId xmlns:a16="http://schemas.microsoft.com/office/drawing/2014/main" id="{84870B55-CB72-47B7-8485-6716F62F3B18}"/>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612CEDDF-ADE5-4C31-8D31-EC1E7A580BC8}"/>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2D954B9B-F012-49D8-9BC7-ABD374F94025}"/>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A7F44A3E-F15D-4388-AB10-898849467E02}"/>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544C1EF9-85CD-47F3-8C60-0433482EEFCA}"/>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46254A4E-CA55-44A5-81E9-ED8CA5360A9E}"/>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074E8E0D-6E7D-4EBC-8C52-2A5778A0D2F5}"/>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095C60F2-8E56-4532-9AB2-4EEFCA09EDB4}"/>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39ED9CB2-3DA0-47A8-8100-A14D95B165D4}"/>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CC4606F5-575D-4CA2-9CE5-F529FEA36C6B}"/>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C7BA7F3D-7E2A-4D63-AD01-4B68364A9096}"/>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2306882-38F9-453C-82C2-4A8E36D3EBB0}"/>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71078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953922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3DCEC8BE-E145-4E8C-8A59-2A387E2AEA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pic>
        <p:nvPicPr>
          <p:cNvPr id="11" name="Graphic 10" descr="Power Virtual Agents logo">
            <a:extLst>
              <a:ext uri="{FF2B5EF4-FFF2-40B4-BE49-F238E27FC236}">
                <a16:creationId xmlns:a16="http://schemas.microsoft.com/office/drawing/2014/main" id="{54C49444-260A-4F9A-85DC-CFB5CE13341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6" name="Hexagon 15">
            <a:extLst>
              <a:ext uri="{FF2B5EF4-FFF2-40B4-BE49-F238E27FC236}">
                <a16:creationId xmlns:a16="http://schemas.microsoft.com/office/drawing/2014/main" id="{7B6D3EBE-E932-42EA-A137-831FE373904D}"/>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2C572136-37E7-4B1F-9F60-3F18F06B8F99}"/>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F6DC007F-460D-413A-92CD-BC24435DD7DC}"/>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709C9503-D8C1-4F73-AF9E-B4BB01A9B6D1}"/>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3EECEBAE-5163-4DF7-9C9E-D684F7BB4774}"/>
              </a:ext>
              <a:ext uri="{C183D7F6-B498-43B3-948B-1728B52AA6E4}">
                <adec:decorative xmlns:adec="http://schemas.microsoft.com/office/drawing/2017/decorative" val="1"/>
              </a:ext>
            </a:extLst>
          </p:cNvPr>
          <p:cNvPicPr>
            <a:picLocks noChangeAspect="1"/>
          </p:cNvPicPr>
          <p:nvPr userDrawn="1"/>
        </p:nvPicPr>
        <p:blipFill rotWithShape="1">
          <a:blip r:embed="rId6"/>
          <a:srcRect l="5544" r="27789"/>
          <a:stretch/>
        </p:blipFill>
        <p:spPr>
          <a:xfrm>
            <a:off x="5626095" y="292099"/>
            <a:ext cx="6272215" cy="6272213"/>
          </a:xfrm>
          <a:prstGeom prst="rect">
            <a:avLst/>
          </a:prstGeom>
        </p:spPr>
      </p:pic>
    </p:spTree>
    <p:extLst>
      <p:ext uri="{BB962C8B-B14F-4D97-AF65-F5344CB8AC3E}">
        <p14:creationId xmlns:p14="http://schemas.microsoft.com/office/powerpoint/2010/main" val="1312021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4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400"/>
                                        <p:tgtEl>
                                          <p:spTgt spid="19"/>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5" name="Graphic 14" descr="Microsoft Power Platform logo">
            <a:extLst>
              <a:ext uri="{FF2B5EF4-FFF2-40B4-BE49-F238E27FC236}">
                <a16:creationId xmlns:a16="http://schemas.microsoft.com/office/drawing/2014/main" id="{3A5900BF-E2AE-4DEB-B63A-77B0380770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2042" y="593717"/>
            <a:ext cx="2968626" cy="283101"/>
          </a:xfrm>
          <a:prstGeom prst="rect">
            <a:avLst/>
          </a:prstGeom>
        </p:spPr>
      </p:pic>
      <p:pic>
        <p:nvPicPr>
          <p:cNvPr id="11" name="Graphic 10" descr="Power Virtual Agents logo">
            <a:extLst>
              <a:ext uri="{FF2B5EF4-FFF2-40B4-BE49-F238E27FC236}">
                <a16:creationId xmlns:a16="http://schemas.microsoft.com/office/drawing/2014/main" id="{FC3E8396-7D35-4C38-9D14-469391F077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2917">
                      <a:schemeClr val="accent1"/>
                    </a:gs>
                    <a:gs pos="32000">
                      <a:schemeClr val="accent1"/>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Hexagon 9">
            <a:extLst>
              <a:ext uri="{FF2B5EF4-FFF2-40B4-BE49-F238E27FC236}">
                <a16:creationId xmlns:a16="http://schemas.microsoft.com/office/drawing/2014/main" id="{E4EF66E5-E8DE-4C1A-82C7-0CBCA7B3411A}"/>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47957DBB-D780-46AC-AFFB-FF6AACDE1E3E}"/>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5F8F3F9C-768C-4864-A7BC-4C1495455A8F}"/>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EF4EC613-4F26-4874-A4D2-E7D77AFDABD1}"/>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FED2058D-0461-4F81-A844-4B2BD5CC663F}"/>
              </a:ext>
              <a:ext uri="{C183D7F6-B498-43B3-948B-1728B52AA6E4}">
                <adec:decorative xmlns:adec="http://schemas.microsoft.com/office/drawing/2017/decorative" val="1"/>
              </a:ext>
            </a:extLst>
          </p:cNvPr>
          <p:cNvPicPr>
            <a:picLocks noChangeAspect="1"/>
          </p:cNvPicPr>
          <p:nvPr userDrawn="1"/>
        </p:nvPicPr>
        <p:blipFill rotWithShape="1">
          <a:blip r:embed="rId6"/>
          <a:srcRect l="1476" r="31857"/>
          <a:stretch/>
        </p:blipFill>
        <p:spPr>
          <a:xfrm>
            <a:off x="5626096" y="292099"/>
            <a:ext cx="6272215" cy="6272213"/>
          </a:xfrm>
          <a:prstGeom prst="rect">
            <a:avLst/>
          </a:prstGeom>
        </p:spPr>
      </p:pic>
    </p:spTree>
    <p:extLst>
      <p:ext uri="{BB962C8B-B14F-4D97-AF65-F5344CB8AC3E}">
        <p14:creationId xmlns:p14="http://schemas.microsoft.com/office/powerpoint/2010/main" val="3299103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400"/>
                                        <p:tgtEl>
                                          <p:spTgt spid="1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hite_Title Slide">
    <p:bg>
      <p:bgPr>
        <a:solidFill>
          <a:schemeClr val="tx1"/>
        </a:solidFill>
        <a:effectLst/>
      </p:bgPr>
    </p:bg>
    <p:spTree>
      <p:nvGrpSpPr>
        <p:cNvPr id="1" name=""/>
        <p:cNvGrpSpPr/>
        <p:nvPr/>
      </p:nvGrpSpPr>
      <p:grpSpPr>
        <a:xfrm>
          <a:off x="0" y="0"/>
          <a:ext cx="0" cy="0"/>
          <a:chOff x="0" y="0"/>
          <a:chExt cx="0" cy="0"/>
        </a:xfrm>
      </p:grpSpPr>
      <p:pic>
        <p:nvPicPr>
          <p:cNvPr id="23" name="Graphic 22" descr="Microsoft Power Platform logo">
            <a:extLst>
              <a:ext uri="{FF2B5EF4-FFF2-40B4-BE49-F238E27FC236}">
                <a16:creationId xmlns:a16="http://schemas.microsoft.com/office/drawing/2014/main" id="{CA4F7BFB-920B-441A-B08F-82370B41F2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2042" y="593717"/>
            <a:ext cx="306832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lang="en-US" sz="3600" b="0" kern="1200" cap="none" spc="-50" baseline="0" dirty="0">
                <a:ln w="3175">
                  <a:noFill/>
                </a:ln>
                <a:gradFill>
                  <a:gsLst>
                    <a:gs pos="2917">
                      <a:schemeClr val="accent1"/>
                    </a:gs>
                    <a:gs pos="100000">
                      <a:schemeClr val="accent1"/>
                    </a:gs>
                  </a:gsLst>
                  <a:lin ang="5400000" scaled="0"/>
                </a:gradFill>
                <a:effectLst/>
                <a:latin typeface="+mj-lt"/>
                <a:ea typeface="+mn-ea"/>
                <a:cs typeface="Segoe UI"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gradFill>
                  <a:gsLst>
                    <a:gs pos="2917">
                      <a:schemeClr val="bg1"/>
                    </a:gs>
                    <a:gs pos="100000">
                      <a:schemeClr val="bg1"/>
                    </a:gs>
                  </a:gsLst>
                  <a:lin ang="5400000" scaled="0"/>
                </a:gradFill>
                <a:latin typeface="+mn-lt"/>
                <a:cs typeface="Segoe UI" panose="020B0502040204020203" pitchFamily="34" charset="0"/>
              </a:defRPr>
            </a:lvl1pPr>
          </a:lstStyle>
          <a:p>
            <a:pPr lvl="0"/>
            <a:r>
              <a:rPr lang="en-US"/>
              <a:t>Speaker name or subtitle text</a:t>
            </a:r>
          </a:p>
        </p:txBody>
      </p:sp>
      <p:pic>
        <p:nvPicPr>
          <p:cNvPr id="35" name="Graphic 34" descr="Power Virtual Agents logo">
            <a:extLst>
              <a:ext uri="{FF2B5EF4-FFF2-40B4-BE49-F238E27FC236}">
                <a16:creationId xmlns:a16="http://schemas.microsoft.com/office/drawing/2014/main" id="{6EC623C0-3726-4AF0-95FB-2C6DB8FC3C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36" name="Rectangle 35">
            <a:extLst>
              <a:ext uri="{FF2B5EF4-FFF2-40B4-BE49-F238E27FC236}">
                <a16:creationId xmlns:a16="http://schemas.microsoft.com/office/drawing/2014/main" id="{130BE6CC-4D4B-4C07-A638-692EA68B677A}"/>
              </a:ext>
            </a:extLst>
          </p:cNvPr>
          <p:cNvSpPr/>
          <p:nvPr userDrawn="1"/>
        </p:nvSpPr>
        <p:spPr bwMode="auto">
          <a:xfrm>
            <a:off x="7449582" y="0"/>
            <a:ext cx="474241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7CFE43A2-3863-4AC4-A9ED-5D9B45CCEBF4}"/>
              </a:ext>
            </a:extLst>
          </p:cNvPr>
          <p:cNvSpPr/>
          <p:nvPr userDrawn="1"/>
        </p:nvSpPr>
        <p:spPr bwMode="auto">
          <a:xfrm>
            <a:off x="6856683" y="443737"/>
            <a:ext cx="1915711" cy="47420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AA0A50B3-46F6-4A02-8AA5-11BD1D4950F9}"/>
              </a:ext>
            </a:extLst>
          </p:cNvPr>
          <p:cNvSpPr/>
          <p:nvPr userDrawn="1"/>
        </p:nvSpPr>
        <p:spPr bwMode="auto">
          <a:xfrm>
            <a:off x="10997852" y="3429000"/>
            <a:ext cx="1194148" cy="3429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2" name="Picture 41" descr="A person sitting at a table looking at his phone&#10;&#10;Description automatically generated with medium confidence">
            <a:extLst>
              <a:ext uri="{FF2B5EF4-FFF2-40B4-BE49-F238E27FC236}">
                <a16:creationId xmlns:a16="http://schemas.microsoft.com/office/drawing/2014/main" id="{32E22710-A32E-41F6-9B0C-46A454AD1A8A}"/>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l="38964" t="1298" r="20895" b="3244"/>
          <a:stretch>
            <a:fillRect/>
          </a:stretch>
        </p:blipFill>
        <p:spPr>
          <a:xfrm>
            <a:off x="8128008" y="745299"/>
            <a:ext cx="3385569" cy="5367403"/>
          </a:xfrm>
          <a:prstGeom prst="rect">
            <a:avLst/>
          </a:prstGeom>
          <a:effectLst>
            <a:outerShdw blurRad="635000" dist="50800" dir="900000" algn="ctr" rotWithShape="0">
              <a:srgbClr val="000000">
                <a:alpha val="20000"/>
              </a:srgbClr>
            </a:outerShdw>
          </a:effectLst>
        </p:spPr>
      </p:pic>
    </p:spTree>
    <p:extLst>
      <p:ext uri="{BB962C8B-B14F-4D97-AF65-F5344CB8AC3E}">
        <p14:creationId xmlns:p14="http://schemas.microsoft.com/office/powerpoint/2010/main" val="4240741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hite_Title Slide 2">
    <p:bg>
      <p:bgPr>
        <a:solidFill>
          <a:schemeClr val="tx1"/>
        </a:solidFill>
        <a:effectLst/>
      </p:bgPr>
    </p:bg>
    <p:spTree>
      <p:nvGrpSpPr>
        <p:cNvPr id="1" name=""/>
        <p:cNvGrpSpPr/>
        <p:nvPr/>
      </p:nvGrpSpPr>
      <p:grpSpPr>
        <a:xfrm>
          <a:off x="0" y="0"/>
          <a:ext cx="0" cy="0"/>
          <a:chOff x="0" y="0"/>
          <a:chExt cx="0" cy="0"/>
        </a:xfrm>
      </p:grpSpPr>
      <p:pic>
        <p:nvPicPr>
          <p:cNvPr id="23" name="Graphic 22" descr="Microsoft Power Platform logo">
            <a:extLst>
              <a:ext uri="{FF2B5EF4-FFF2-40B4-BE49-F238E27FC236}">
                <a16:creationId xmlns:a16="http://schemas.microsoft.com/office/drawing/2014/main" id="{CA4F7BFB-920B-441A-B08F-82370B41F2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2042" y="593717"/>
            <a:ext cx="306832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lang="en-US" sz="3600" b="0" kern="1200" cap="none" spc="-50" baseline="0" dirty="0">
                <a:ln w="3175">
                  <a:noFill/>
                </a:ln>
                <a:gradFill>
                  <a:gsLst>
                    <a:gs pos="2917">
                      <a:schemeClr val="accent1"/>
                    </a:gs>
                    <a:gs pos="100000">
                      <a:schemeClr val="accent1"/>
                    </a:gs>
                  </a:gsLst>
                  <a:lin ang="5400000" scaled="0"/>
                </a:gradFill>
                <a:effectLst/>
                <a:latin typeface="+mj-lt"/>
                <a:ea typeface="+mn-ea"/>
                <a:cs typeface="Segoe UI"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gradFill>
                  <a:gsLst>
                    <a:gs pos="2917">
                      <a:schemeClr val="bg1"/>
                    </a:gs>
                    <a:gs pos="100000">
                      <a:schemeClr val="bg1"/>
                    </a:gs>
                  </a:gsLst>
                  <a:lin ang="5400000" scaled="0"/>
                </a:gradFill>
                <a:latin typeface="+mn-lt"/>
                <a:cs typeface="Segoe UI" panose="020B0502040204020203" pitchFamily="34" charset="0"/>
              </a:defRPr>
            </a:lvl1pPr>
          </a:lstStyle>
          <a:p>
            <a:pPr lvl="0"/>
            <a:r>
              <a:rPr lang="en-US"/>
              <a:t>Speaker name or subtitle text</a:t>
            </a:r>
          </a:p>
        </p:txBody>
      </p:sp>
      <p:pic>
        <p:nvPicPr>
          <p:cNvPr id="25" name="Picture 24" descr="A picture containing window&#10;&#10;Description automatically generated">
            <a:extLst>
              <a:ext uri="{FF2B5EF4-FFF2-40B4-BE49-F238E27FC236}">
                <a16:creationId xmlns:a16="http://schemas.microsoft.com/office/drawing/2014/main" id="{8647E05C-72C3-43B8-9B01-1DDA357DCF1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16940" t="11841" r="16940"/>
          <a:stretch>
            <a:fillRect/>
          </a:stretch>
        </p:blipFill>
        <p:spPr>
          <a:xfrm>
            <a:off x="6512352" y="1178351"/>
            <a:ext cx="5679650" cy="5679649"/>
          </a:xfrm>
          <a:custGeom>
            <a:avLst/>
            <a:gdLst>
              <a:gd name="connsiteX0" fmla="*/ 797360 w 5293151"/>
              <a:gd name="connsiteY0" fmla="*/ 0 h 5293150"/>
              <a:gd name="connsiteX1" fmla="*/ 5293151 w 5293151"/>
              <a:gd name="connsiteY1" fmla="*/ 0 h 5293150"/>
              <a:gd name="connsiteX2" fmla="*/ 5293151 w 5293151"/>
              <a:gd name="connsiteY2" fmla="*/ 5293150 h 5293150"/>
              <a:gd name="connsiteX3" fmla="*/ 0 w 5293151"/>
              <a:gd name="connsiteY3" fmla="*/ 5293150 h 5293150"/>
              <a:gd name="connsiteX4" fmla="*/ 0 w 5293151"/>
              <a:gd name="connsiteY4" fmla="*/ 797360 h 5293150"/>
              <a:gd name="connsiteX5" fmla="*/ 797360 w 5293151"/>
              <a:gd name="connsiteY5" fmla="*/ 0 h 5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3151" h="5293150">
                <a:moveTo>
                  <a:pt x="797360" y="0"/>
                </a:moveTo>
                <a:lnTo>
                  <a:pt x="5293151" y="0"/>
                </a:lnTo>
                <a:lnTo>
                  <a:pt x="5293151" y="5293150"/>
                </a:lnTo>
                <a:lnTo>
                  <a:pt x="0" y="5293150"/>
                </a:lnTo>
                <a:lnTo>
                  <a:pt x="0" y="797360"/>
                </a:lnTo>
                <a:cubicBezTo>
                  <a:pt x="0" y="356990"/>
                  <a:pt x="356990" y="0"/>
                  <a:pt x="797360" y="0"/>
                </a:cubicBezTo>
                <a:close/>
              </a:path>
            </a:pathLst>
          </a:custGeom>
        </p:spPr>
      </p:pic>
      <p:grpSp>
        <p:nvGrpSpPr>
          <p:cNvPr id="30" name="Group 29">
            <a:extLst>
              <a:ext uri="{FF2B5EF4-FFF2-40B4-BE49-F238E27FC236}">
                <a16:creationId xmlns:a16="http://schemas.microsoft.com/office/drawing/2014/main" id="{99EA557E-FEE5-4E2C-93B0-C89F53D3CAEC}"/>
              </a:ext>
            </a:extLst>
          </p:cNvPr>
          <p:cNvGrpSpPr/>
          <p:nvPr userDrawn="1"/>
        </p:nvGrpSpPr>
        <p:grpSpPr>
          <a:xfrm>
            <a:off x="5535105" y="484953"/>
            <a:ext cx="2727489" cy="2727489"/>
            <a:chOff x="5535105" y="3854455"/>
            <a:chExt cx="2727489" cy="2727489"/>
          </a:xfrm>
        </p:grpSpPr>
        <p:sp>
          <p:nvSpPr>
            <p:cNvPr id="26" name="Oval 25">
              <a:extLst>
                <a:ext uri="{FF2B5EF4-FFF2-40B4-BE49-F238E27FC236}">
                  <a16:creationId xmlns:a16="http://schemas.microsoft.com/office/drawing/2014/main" id="{557CB7A5-A5D3-4733-8A2C-BD4F6F7AD95E}"/>
                </a:ext>
              </a:extLst>
            </p:cNvPr>
            <p:cNvSpPr/>
            <p:nvPr userDrawn="1"/>
          </p:nvSpPr>
          <p:spPr bwMode="auto">
            <a:xfrm>
              <a:off x="5535105" y="3854455"/>
              <a:ext cx="2727489" cy="2727489"/>
            </a:xfrm>
            <a:prstGeom prst="ellipse">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360A240E-BA1F-471F-8735-1EE0824AB00F}"/>
                </a:ext>
              </a:extLst>
            </p:cNvPr>
            <p:cNvSpPr/>
            <p:nvPr userDrawn="1"/>
          </p:nvSpPr>
          <p:spPr bwMode="auto">
            <a:xfrm>
              <a:off x="5926085" y="4245435"/>
              <a:ext cx="1945528" cy="19455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9" name="Picture 28" descr="Shape&#10;&#10;Description automatically generated with low confidence">
              <a:extLst>
                <a:ext uri="{FF2B5EF4-FFF2-40B4-BE49-F238E27FC236}">
                  <a16:creationId xmlns:a16="http://schemas.microsoft.com/office/drawing/2014/main" id="{16D18ED4-2F47-4498-B009-04B5BDF31922}"/>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23619" y="4742969"/>
              <a:ext cx="950461" cy="950461"/>
            </a:xfrm>
            <a:prstGeom prst="rect">
              <a:avLst/>
            </a:prstGeom>
          </p:spPr>
        </p:pic>
      </p:grpSp>
    </p:spTree>
    <p:extLst>
      <p:ext uri="{BB962C8B-B14F-4D97-AF65-F5344CB8AC3E}">
        <p14:creationId xmlns:p14="http://schemas.microsoft.com/office/powerpoint/2010/main" val="96163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hite_Title Slide 3">
    <p:bg>
      <p:bgPr>
        <a:solidFill>
          <a:schemeClr val="tx1"/>
        </a:solidFill>
        <a:effectLst/>
      </p:bgPr>
    </p:bg>
    <p:spTree>
      <p:nvGrpSpPr>
        <p:cNvPr id="1" name=""/>
        <p:cNvGrpSpPr/>
        <p:nvPr/>
      </p:nvGrpSpPr>
      <p:grpSpPr>
        <a:xfrm>
          <a:off x="0" y="0"/>
          <a:ext cx="0" cy="0"/>
          <a:chOff x="0" y="0"/>
          <a:chExt cx="0" cy="0"/>
        </a:xfrm>
      </p:grpSpPr>
      <p:pic>
        <p:nvPicPr>
          <p:cNvPr id="23" name="Graphic 22" descr="Microsoft Power Platform logo">
            <a:extLst>
              <a:ext uri="{FF2B5EF4-FFF2-40B4-BE49-F238E27FC236}">
                <a16:creationId xmlns:a16="http://schemas.microsoft.com/office/drawing/2014/main" id="{CA4F7BFB-920B-441A-B08F-82370B41F2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2042" y="593717"/>
            <a:ext cx="306832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lang="en-US" sz="3600" b="0" kern="1200" cap="none" spc="-50" baseline="0" dirty="0">
                <a:ln w="3175">
                  <a:noFill/>
                </a:ln>
                <a:gradFill>
                  <a:gsLst>
                    <a:gs pos="2917">
                      <a:schemeClr val="accent1"/>
                    </a:gs>
                    <a:gs pos="100000">
                      <a:schemeClr val="accent1"/>
                    </a:gs>
                  </a:gsLst>
                  <a:lin ang="5400000" scaled="0"/>
                </a:gradFill>
                <a:effectLst/>
                <a:latin typeface="+mj-lt"/>
                <a:ea typeface="+mn-ea"/>
                <a:cs typeface="Segoe UI"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gradFill>
                  <a:gsLst>
                    <a:gs pos="2917">
                      <a:schemeClr val="bg1"/>
                    </a:gs>
                    <a:gs pos="100000">
                      <a:schemeClr val="bg1"/>
                    </a:gs>
                  </a:gsLst>
                  <a:lin ang="5400000" scaled="0"/>
                </a:gradFill>
                <a:latin typeface="+mn-lt"/>
                <a:cs typeface="Segoe UI" panose="020B0502040204020203" pitchFamily="34" charset="0"/>
              </a:defRPr>
            </a:lvl1pPr>
          </a:lstStyle>
          <a:p>
            <a:pPr lvl="0"/>
            <a:r>
              <a:rPr lang="en-US"/>
              <a:t>Speaker name or subtitle text</a:t>
            </a:r>
          </a:p>
        </p:txBody>
      </p:sp>
      <p:pic>
        <p:nvPicPr>
          <p:cNvPr id="35" name="Graphic 34" descr="Power Virtual Agents logo">
            <a:extLst>
              <a:ext uri="{FF2B5EF4-FFF2-40B4-BE49-F238E27FC236}">
                <a16:creationId xmlns:a16="http://schemas.microsoft.com/office/drawing/2014/main" id="{6EC623C0-3726-4AF0-95FB-2C6DB8FC3C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Tree>
    <p:extLst>
      <p:ext uri="{BB962C8B-B14F-4D97-AF65-F5344CB8AC3E}">
        <p14:creationId xmlns:p14="http://schemas.microsoft.com/office/powerpoint/2010/main" val="185748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714EF721-88F1-4C3E-8372-4BB6A4432F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pic>
        <p:nvPicPr>
          <p:cNvPr id="22" name="Graphic 21" descr="Power Virtual Agents logo">
            <a:extLst>
              <a:ext uri="{FF2B5EF4-FFF2-40B4-BE49-F238E27FC236}">
                <a16:creationId xmlns:a16="http://schemas.microsoft.com/office/drawing/2014/main" id="{DDFE1045-A94D-4802-88F9-69C89AE7CB6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9" name="Title 1"/>
          <p:cNvSpPr>
            <a:spLocks noGrp="1"/>
          </p:cNvSpPr>
          <p:nvPr>
            <p:ph type="title" hasCustomPrompt="1"/>
          </p:nvPr>
        </p:nvSpPr>
        <p:spPr>
          <a:xfrm>
            <a:off x="584200" y="2979778"/>
            <a:ext cx="8458200" cy="553998"/>
          </a:xfrm>
          <a:noFill/>
        </p:spPr>
        <p:txBody>
          <a:bodyPr wrap="square" lIns="0" tIns="0" rIns="0" bIns="0" anchor="b" anchorCtr="0">
            <a:spAutoFit/>
          </a:bodyPr>
          <a:lstStyle>
            <a:lvl1pPr>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84582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0" name="Hexagon 9">
            <a:extLst>
              <a:ext uri="{FF2B5EF4-FFF2-40B4-BE49-F238E27FC236}">
                <a16:creationId xmlns:a16="http://schemas.microsoft.com/office/drawing/2014/main" id="{9F875415-EF31-40B0-8830-244CEDF4954F}"/>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1F59524A-C9C4-45A9-80CB-3E0B2371589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9AF1CAAD-5288-488A-BF39-45265B8C2AC8}"/>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8F27985-7F0D-4CC0-93BC-830A69F8E00B}"/>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ECB2554D-146A-4284-83B1-160D3B7EC8CD}"/>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DD54990C-6BB8-4385-A706-67FC9CDDC7FA}"/>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C2F89211-2595-4718-BCF7-6E77A4260B0C}"/>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36B58FAA-4590-4DF5-89FF-FE580B3B91B8}"/>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12BC409B-B61A-4A89-89AB-E1AB5FEE9761}"/>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372A1438-91C5-4B7E-9B3C-941614D90CC6}"/>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09FC52E1-CC94-4AE1-8854-271FF2D2A96B}"/>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29D2DF59-DD17-436D-B672-ED181B295F24}"/>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145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400"/>
                                        <p:tgtEl>
                                          <p:spTgt spid="1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4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400"/>
                                        <p:tgtEl>
                                          <p:spTgt spid="1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400"/>
                                        <p:tgtEl>
                                          <p:spTgt spid="2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400"/>
                                        <p:tgtEl>
                                          <p:spTgt spid="21"/>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400"/>
                                        <p:tgtEl>
                                          <p:spTgt spid="1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400"/>
                                        <p:tgtEl>
                                          <p:spTgt spid="1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Graphic 6" descr="Microsoft Power Platform logo">
            <a:extLst>
              <a:ext uri="{FF2B5EF4-FFF2-40B4-BE49-F238E27FC236}">
                <a16:creationId xmlns:a16="http://schemas.microsoft.com/office/drawing/2014/main" id="{0E164DAA-3551-4B3C-A8A1-3D8DDB8A36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2042" y="593717"/>
            <a:ext cx="2968626" cy="283101"/>
          </a:xfrm>
          <a:prstGeom prst="rect">
            <a:avLst/>
          </a:prstGeom>
        </p:spPr>
      </p:pic>
      <p:pic>
        <p:nvPicPr>
          <p:cNvPr id="18" name="Graphic 17" descr="Power Virtual Agents logo">
            <a:extLst>
              <a:ext uri="{FF2B5EF4-FFF2-40B4-BE49-F238E27FC236}">
                <a16:creationId xmlns:a16="http://schemas.microsoft.com/office/drawing/2014/main" id="{7E3FA114-3E23-45BB-B55C-C96BE6C9029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9" name="Title 1"/>
          <p:cNvSpPr>
            <a:spLocks noGrp="1"/>
          </p:cNvSpPr>
          <p:nvPr>
            <p:ph type="title" hasCustomPrompt="1"/>
          </p:nvPr>
        </p:nvSpPr>
        <p:spPr>
          <a:xfrm>
            <a:off x="584200" y="2979778"/>
            <a:ext cx="8280400" cy="553998"/>
          </a:xfrm>
          <a:noFill/>
        </p:spPr>
        <p:txBody>
          <a:bodyPr wrap="square" lIns="0" tIns="0" rIns="0" bIns="0" anchor="b" anchorCtr="0">
            <a:spAutoFit/>
          </a:bodyPr>
          <a:lstStyle>
            <a:lvl1pPr>
              <a:defRPr lang="en-US" sz="3600" b="0" kern="1200" cap="none" spc="-50" baseline="0" dirty="0">
                <a:ln w="3175">
                  <a:noFill/>
                </a:ln>
                <a:gradFill>
                  <a:gsLst>
                    <a:gs pos="2917">
                      <a:schemeClr val="accent1"/>
                    </a:gs>
                    <a:gs pos="32000">
                      <a:schemeClr val="accent1"/>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8280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2" name="Hexagon 21">
            <a:extLst>
              <a:ext uri="{FF2B5EF4-FFF2-40B4-BE49-F238E27FC236}">
                <a16:creationId xmlns:a16="http://schemas.microsoft.com/office/drawing/2014/main" id="{B3E1CD31-F0F1-4551-917E-48FE772A1874}"/>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Hexagon 22">
            <a:extLst>
              <a:ext uri="{FF2B5EF4-FFF2-40B4-BE49-F238E27FC236}">
                <a16:creationId xmlns:a16="http://schemas.microsoft.com/office/drawing/2014/main" id="{C5914998-D68A-418F-A0B1-36EDE0574782}"/>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E647A688-F675-46ED-B9ED-6937746C50C1}"/>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B6BAAB3B-0416-465E-9650-55D4B2D48163}"/>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C7B4AC26-F4AD-4879-A205-AA67DC11DF17}"/>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3232D7B3-0554-4DA1-AD08-40524F91627A}"/>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8A2F0BBF-A1C0-4F97-BC31-17531C00FA21}"/>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Hexagon 28">
            <a:extLst>
              <a:ext uri="{FF2B5EF4-FFF2-40B4-BE49-F238E27FC236}">
                <a16:creationId xmlns:a16="http://schemas.microsoft.com/office/drawing/2014/main" id="{940A6BC5-BE3B-4F2C-B8EA-6B2A9FC55BA2}"/>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4765A6A9-B593-4107-B127-3808F6435D96}"/>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B98E8694-8489-477A-B464-E4FCD4E2C013}"/>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Hexagon 31">
            <a:extLst>
              <a:ext uri="{FF2B5EF4-FFF2-40B4-BE49-F238E27FC236}">
                <a16:creationId xmlns:a16="http://schemas.microsoft.com/office/drawing/2014/main" id="{20E35A35-6A56-4AF5-978C-7FA18B728F25}"/>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Hexagon 32">
            <a:extLst>
              <a:ext uri="{FF2B5EF4-FFF2-40B4-BE49-F238E27FC236}">
                <a16:creationId xmlns:a16="http://schemas.microsoft.com/office/drawing/2014/main" id="{6C487707-9FE7-4CA4-9E4F-CBCF3E48A7D6}"/>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1991043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400"/>
                                        <p:tgtEl>
                                          <p:spTgt spid="2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400"/>
                                        <p:tgtEl>
                                          <p:spTgt spid="2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400"/>
                                        <p:tgtEl>
                                          <p:spTgt spid="2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400"/>
                                        <p:tgtEl>
                                          <p:spTgt spid="2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400"/>
                                        <p:tgtEl>
                                          <p:spTgt spid="23"/>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400"/>
                                        <p:tgtEl>
                                          <p:spTgt spid="25"/>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400"/>
                                        <p:tgtEl>
                                          <p:spTgt spid="26"/>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400"/>
                                        <p:tgtEl>
                                          <p:spTgt spid="32"/>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400"/>
                                        <p:tgtEl>
                                          <p:spTgt spid="33"/>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400"/>
                                        <p:tgtEl>
                                          <p:spTgt spid="29"/>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400"/>
                                        <p:tgtEl>
                                          <p:spTgt spid="30"/>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4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Hexagon 4">
            <a:extLst>
              <a:ext uri="{FF2B5EF4-FFF2-40B4-BE49-F238E27FC236}">
                <a16:creationId xmlns:a16="http://schemas.microsoft.com/office/drawing/2014/main" id="{E377555E-F663-43A9-AA80-DF2DF9C8FF91}"/>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5132CDC1-F28A-4666-B2C2-7037A0812EF4}"/>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D92862CE-AF37-438D-A221-E84B8A52D5CB}"/>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642FF986-8762-46B6-892C-C67F85A859FB}"/>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014A0F1C-541A-4CD0-A42B-926C67097816}"/>
              </a:ext>
              <a:ext uri="{C183D7F6-B498-43B3-948B-1728B52AA6E4}">
                <adec:decorative xmlns:adec="http://schemas.microsoft.com/office/drawing/2017/decorative" val="1"/>
              </a:ext>
            </a:extLst>
          </p:cNvPr>
          <p:cNvSpPr/>
          <p:nvPr userDrawn="1"/>
        </p:nvSpPr>
        <p:spPr bwMode="auto">
          <a:xfrm>
            <a:off x="11882256" y="15653"/>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1D48F3AA-1222-4EC0-977D-87B9F450BD40}"/>
              </a:ext>
              <a:ext uri="{C183D7F6-B498-43B3-948B-1728B52AA6E4}">
                <adec:decorative xmlns:adec="http://schemas.microsoft.com/office/drawing/2017/decorative" val="1"/>
              </a:ext>
            </a:extLst>
          </p:cNvPr>
          <p:cNvSpPr/>
          <p:nvPr userDrawn="1"/>
        </p:nvSpPr>
        <p:spPr bwMode="auto">
          <a:xfrm>
            <a:off x="10903504" y="-52529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34197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2345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E1334645-1780-4BC8-8772-3638B9A2DD25}"/>
              </a:ext>
              <a:ext uri="{C183D7F6-B498-43B3-948B-1728B52AA6E4}">
                <adec:decorative xmlns:adec="http://schemas.microsoft.com/office/drawing/2017/decorative" val="1"/>
              </a:ext>
            </a:extLst>
          </p:cNvPr>
          <p:cNvSpPr/>
          <p:nvPr userDrawn="1"/>
        </p:nvSpPr>
        <p:spPr bwMode="auto">
          <a:xfrm rot="17798322">
            <a:off x="-709549" y="6056901"/>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55512F32-D780-40C0-BF47-BF01D87D9DFA}"/>
              </a:ext>
              <a:ext uri="{C183D7F6-B498-43B3-948B-1728B52AA6E4}">
                <adec:decorative xmlns:adec="http://schemas.microsoft.com/office/drawing/2017/decorative" val="1"/>
              </a:ext>
            </a:extLst>
          </p:cNvPr>
          <p:cNvSpPr/>
          <p:nvPr userDrawn="1"/>
        </p:nvSpPr>
        <p:spPr bwMode="auto">
          <a:xfrm rot="17798322">
            <a:off x="-735800" y="495714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73CCAB27-E332-4E43-84E5-60315FED9F7A}"/>
              </a:ext>
              <a:ext uri="{C183D7F6-B498-43B3-948B-1728B52AA6E4}">
                <adec:decorative xmlns:adec="http://schemas.microsoft.com/office/drawing/2017/decorative" val="1"/>
              </a:ext>
            </a:extLst>
          </p:cNvPr>
          <p:cNvSpPr/>
          <p:nvPr userDrawn="1"/>
        </p:nvSpPr>
        <p:spPr bwMode="auto">
          <a:xfrm rot="17789728">
            <a:off x="254059" y="654522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64E4ABCA-7411-4B3B-A6B7-3EE51E5F8466}"/>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97436FC9-2F63-4F30-BA80-BACA8B95D36E}"/>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04DD81A0-3D2B-486F-8E0C-DA98B5D53194}"/>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844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0416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exagon 9">
            <a:extLst>
              <a:ext uri="{FF2B5EF4-FFF2-40B4-BE49-F238E27FC236}">
                <a16:creationId xmlns:a16="http://schemas.microsoft.com/office/drawing/2014/main" id="{0E0939AE-3ABC-4969-B04A-3717906F282B}"/>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D6AEF177-AFAB-4888-9FFA-443B67802EE0}"/>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F79A1C1B-B94D-44ED-A64D-03A778D1A0BB}"/>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A4EE379D-6054-4C34-90F7-5D386B528343}"/>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AA869079-1C0B-4A1F-BDBD-4DA27BFF10E7}"/>
              </a:ext>
              <a:ext uri="{C183D7F6-B498-43B3-948B-1728B52AA6E4}">
                <adec:decorative xmlns:adec="http://schemas.microsoft.com/office/drawing/2017/decorative" val="1"/>
              </a:ext>
            </a:extLst>
          </p:cNvPr>
          <p:cNvSpPr/>
          <p:nvPr userDrawn="1"/>
        </p:nvSpPr>
        <p:spPr bwMode="auto">
          <a:xfrm>
            <a:off x="10739256" y="515552"/>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D9F05740-D861-4175-998A-CACCBF26E584}"/>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4E637F78-C547-470E-8DC8-09F0C5B82DAF}"/>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3F3278F5-E9EF-4B77-AACF-DC84165D6134}"/>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2269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400"/>
                                        <p:tgtEl>
                                          <p:spTgt spid="2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400"/>
                                        <p:tgtEl>
                                          <p:spTgt spid="18"/>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0" grpId="0" animBg="1"/>
      <p:bldP spid="21" grpId="0" animBg="1"/>
      <p:bldP spid="22" grpId="0" animBg="1"/>
      <p:bldP spid="23"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477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723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12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4472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790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6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414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542708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gradFill>
                  <a:gsLst>
                    <a:gs pos="2917">
                      <a:schemeClr val="accent1"/>
                    </a:gs>
                    <a:gs pos="32000">
                      <a:schemeClr val="accent1"/>
                    </a:gs>
                  </a:gsLst>
                  <a:lin ang="5400000" scaled="0"/>
                </a:gra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24157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device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89028BF-2471-4AF2-B683-65EB89A2AC88}"/>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icture Placeholder 8">
            <a:extLst>
              <a:ext uri="{FF2B5EF4-FFF2-40B4-BE49-F238E27FC236}">
                <a16:creationId xmlns:a16="http://schemas.microsoft.com/office/drawing/2014/main" id="{FA475647-51C5-45E7-8CB9-398831CBA4A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6" name="Hexagon 5">
            <a:extLst>
              <a:ext uri="{FF2B5EF4-FFF2-40B4-BE49-F238E27FC236}">
                <a16:creationId xmlns:a16="http://schemas.microsoft.com/office/drawing/2014/main" id="{41A00E9D-D4AD-4DD0-9697-9DA1AF5A1B33}"/>
              </a:ext>
            </a:extLst>
          </p:cNvPr>
          <p:cNvSpPr/>
          <p:nvPr userDrawn="1"/>
        </p:nvSpPr>
        <p:spPr bwMode="auto">
          <a:xfrm>
            <a:off x="-583470" y="5950422"/>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10C48517-5DCE-453B-AFE7-A4AF1C00B4C1}"/>
              </a:ext>
            </a:extLst>
          </p:cNvPr>
          <p:cNvSpPr/>
          <p:nvPr userDrawn="1"/>
        </p:nvSpPr>
        <p:spPr bwMode="auto">
          <a:xfrm>
            <a:off x="-571622" y="487607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F9E8ECF6-0A64-4513-8031-A2F8A6B441CF}"/>
              </a:ext>
            </a:extLst>
          </p:cNvPr>
          <p:cNvSpPr/>
          <p:nvPr userDrawn="1"/>
        </p:nvSpPr>
        <p:spPr bwMode="auto">
          <a:xfrm>
            <a:off x="413486" y="542290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E1414D6A-C8E8-437D-9AA3-4372036622B4}"/>
              </a:ext>
            </a:extLst>
          </p:cNvPr>
          <p:cNvSpPr/>
          <p:nvPr userDrawn="1"/>
        </p:nvSpPr>
        <p:spPr bwMode="auto">
          <a:xfrm>
            <a:off x="380878" y="6488971"/>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83A5A80C-0DC8-4ACF-9B49-59AC3D82E9DC}"/>
              </a:ext>
            </a:extLst>
          </p:cNvPr>
          <p:cNvSpPr/>
          <p:nvPr userDrawn="1"/>
        </p:nvSpPr>
        <p:spPr bwMode="auto">
          <a:xfrm>
            <a:off x="11773752" y="110895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5D06EBA-5DA7-4BF6-8004-71D0FA654F07}"/>
              </a:ext>
            </a:extLst>
          </p:cNvPr>
          <p:cNvSpPr/>
          <p:nvPr userDrawn="1"/>
        </p:nvSpPr>
        <p:spPr bwMode="auto">
          <a:xfrm>
            <a:off x="10795000" y="56800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F26F02D4-C87F-4B35-A095-7C0401F49951}"/>
              </a:ext>
            </a:extLst>
          </p:cNvPr>
          <p:cNvSpPr/>
          <p:nvPr userDrawn="1"/>
        </p:nvSpPr>
        <p:spPr bwMode="auto">
          <a:xfrm>
            <a:off x="11748352" y="1675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850F6527-C351-4344-91F4-A8ABE8EAA1C1}"/>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20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5"/>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400"/>
                                        <p:tgtEl>
                                          <p:spTgt spid="7"/>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400"/>
                                        <p:tgtEl>
                                          <p:spTgt spid="9"/>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400"/>
                                        <p:tgtEl>
                                          <p:spTgt spid="11"/>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400"/>
                                        <p:tgtEl>
                                          <p:spTgt spid="6"/>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400"/>
                                        <p:tgtEl>
                                          <p:spTgt spid="10"/>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400"/>
                                        <p:tgtEl>
                                          <p:spTgt spid="8"/>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7" grpId="0" animBg="1"/>
      <p:bldP spid="8" grpId="0" animBg="1"/>
      <p:bldP spid="9" grpId="0" animBg="1"/>
      <p:bldP spid="10" grpId="0" animBg="1"/>
      <p:bldP spid="11" grpId="0" animBg="1"/>
      <p:bldP spid="12"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gradFill>
                  <a:gsLst>
                    <a:gs pos="2917">
                      <a:schemeClr val="accent1"/>
                    </a:gs>
                    <a:gs pos="32000">
                      <a:schemeClr val="accent1"/>
                    </a:gs>
                  </a:gsLst>
                  <a:lin ang="5400000" scaled="0"/>
                </a:gra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gradFill>
                  <a:gsLst>
                    <a:gs pos="2917">
                      <a:schemeClr val="accent1"/>
                    </a:gs>
                    <a:gs pos="32000">
                      <a:schemeClr val="accent1"/>
                    </a:gs>
                  </a:gsLst>
                  <a:lin ang="5400000" scaled="0"/>
                </a:gra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gradFill>
                  <a:gsLst>
                    <a:gs pos="2917">
                      <a:schemeClr val="accent1"/>
                    </a:gs>
                    <a:gs pos="32000">
                      <a:schemeClr val="accent1"/>
                    </a:gs>
                  </a:gsLst>
                  <a:lin ang="5400000" scaled="0"/>
                </a:gra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gradFill>
                  <a:gsLst>
                    <a:gs pos="2917">
                      <a:schemeClr val="accent1"/>
                    </a:gs>
                    <a:gs pos="32000">
                      <a:schemeClr val="accent1"/>
                    </a:gs>
                  </a:gsLst>
                  <a:lin ang="5400000" scaled="0"/>
                </a:gra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gradFill>
                  <a:gsLst>
                    <a:gs pos="2917">
                      <a:schemeClr val="accent1"/>
                    </a:gs>
                    <a:gs pos="32000">
                      <a:schemeClr val="accent1"/>
                    </a:gs>
                  </a:gsLst>
                  <a:lin ang="5400000" scaled="0"/>
                </a:gra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8611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Hexagon 2">
            <a:extLst>
              <a:ext uri="{FF2B5EF4-FFF2-40B4-BE49-F238E27FC236}">
                <a16:creationId xmlns:a16="http://schemas.microsoft.com/office/drawing/2014/main" id="{9899F578-4504-43BF-AE41-8CBBB506E2CF}"/>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Hexagon 3">
            <a:extLst>
              <a:ext uri="{FF2B5EF4-FFF2-40B4-BE49-F238E27FC236}">
                <a16:creationId xmlns:a16="http://schemas.microsoft.com/office/drawing/2014/main" id="{F8C72A50-1840-4E99-96BD-E5D6C0C5E9D1}"/>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250033C8-987A-436E-BEBF-0EAFCA6395A5}"/>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A98382B8-1246-4A5C-8471-776572929961}"/>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81B62FE6-CA7A-4C1E-8B74-F5F77607E381}"/>
              </a:ext>
              <a:ext uri="{C183D7F6-B498-43B3-948B-1728B52AA6E4}">
                <adec:decorative xmlns:adec="http://schemas.microsoft.com/office/drawing/2017/decorative" val="1"/>
              </a:ext>
            </a:extLst>
          </p:cNvPr>
          <p:cNvSpPr/>
          <p:nvPr userDrawn="1"/>
        </p:nvSpPr>
        <p:spPr bwMode="auto">
          <a:xfrm>
            <a:off x="11882256" y="15653"/>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151926EB-12A3-4929-AAB9-B6305C395105}"/>
              </a:ext>
              <a:ext uri="{C183D7F6-B498-43B3-948B-1728B52AA6E4}">
                <adec:decorative xmlns:adec="http://schemas.microsoft.com/office/drawing/2017/decorative" val="1"/>
              </a:ext>
            </a:extLst>
          </p:cNvPr>
          <p:cNvSpPr/>
          <p:nvPr userDrawn="1"/>
        </p:nvSpPr>
        <p:spPr bwMode="auto">
          <a:xfrm>
            <a:off x="10903504" y="-52529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69860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400"/>
                                        <p:tgtEl>
                                          <p:spTgt spid="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400"/>
                                        <p:tgtEl>
                                          <p:spTgt spid="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Hexagon 8">
            <a:extLst>
              <a:ext uri="{FF2B5EF4-FFF2-40B4-BE49-F238E27FC236}">
                <a16:creationId xmlns:a16="http://schemas.microsoft.com/office/drawing/2014/main" id="{AAD48152-1531-4D52-A921-E0889DFF3C19}"/>
              </a:ext>
              <a:ext uri="{C183D7F6-B498-43B3-948B-1728B52AA6E4}">
                <adec:decorative xmlns:adec="http://schemas.microsoft.com/office/drawing/2017/decorative" val="1"/>
              </a:ext>
            </a:extLst>
          </p:cNvPr>
          <p:cNvSpPr/>
          <p:nvPr userDrawn="1"/>
        </p:nvSpPr>
        <p:spPr bwMode="auto">
          <a:xfrm rot="17798322">
            <a:off x="-709549" y="6056901"/>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DDA64052-D30F-4A7C-B206-4F585C1F0E40}"/>
              </a:ext>
              <a:ext uri="{C183D7F6-B498-43B3-948B-1728B52AA6E4}">
                <adec:decorative xmlns:adec="http://schemas.microsoft.com/office/drawing/2017/decorative" val="1"/>
              </a:ext>
            </a:extLst>
          </p:cNvPr>
          <p:cNvSpPr/>
          <p:nvPr userDrawn="1"/>
        </p:nvSpPr>
        <p:spPr bwMode="auto">
          <a:xfrm rot="17798322">
            <a:off x="-735800" y="495714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BAE564FC-BCAA-4509-9F83-4CDB2D10704E}"/>
              </a:ext>
              <a:ext uri="{C183D7F6-B498-43B3-948B-1728B52AA6E4}">
                <adec:decorative xmlns:adec="http://schemas.microsoft.com/office/drawing/2017/decorative" val="1"/>
              </a:ext>
            </a:extLst>
          </p:cNvPr>
          <p:cNvSpPr/>
          <p:nvPr userDrawn="1"/>
        </p:nvSpPr>
        <p:spPr bwMode="auto">
          <a:xfrm rot="17789728">
            <a:off x="254059" y="654522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00DC3582-105C-4C7C-8EF6-BF59245E3777}"/>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BEB2E397-9EE0-4F6E-98A9-2D7A53D23727}"/>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5C5E8C6F-5531-43FB-AE32-78859FBDA562}"/>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93835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400"/>
                                        <p:tgtEl>
                                          <p:spTgt spid="1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1637" cy="553998"/>
          </a:xfrm>
        </p:spPr>
        <p:txBody>
          <a:bodyPr/>
          <a:lstStyle/>
          <a:p>
            <a:r>
              <a:rPr lang="en-US"/>
              <a:t>Click to edit Master title style</a:t>
            </a:r>
          </a:p>
        </p:txBody>
      </p:sp>
      <p:sp>
        <p:nvSpPr>
          <p:cNvPr id="15" name="Hexagon 14">
            <a:extLst>
              <a:ext uri="{FF2B5EF4-FFF2-40B4-BE49-F238E27FC236}">
                <a16:creationId xmlns:a16="http://schemas.microsoft.com/office/drawing/2014/main" id="{6F71BA72-FF41-4858-87A6-6F21B939A4D2}"/>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5F6ADE34-E8C0-48F4-8855-CF46D43D99ED}"/>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AFA0C11-E72B-4594-A61E-6189A3B7E21A}"/>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D1CE4531-0502-495C-ACD7-7AF260DBEEC9}"/>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786EB4C4-DCBF-4D3D-8484-EA6A8FECB78B}"/>
              </a:ext>
              <a:ext uri="{C183D7F6-B498-43B3-948B-1728B52AA6E4}">
                <adec:decorative xmlns:adec="http://schemas.microsoft.com/office/drawing/2017/decorative" val="1"/>
              </a:ext>
            </a:extLst>
          </p:cNvPr>
          <p:cNvSpPr/>
          <p:nvPr userDrawn="1"/>
        </p:nvSpPr>
        <p:spPr bwMode="auto">
          <a:xfrm>
            <a:off x="10739256" y="515552"/>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6594F272-2D2C-4950-BB45-9CC06439B5E9}"/>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F7A3E955-F61F-457F-8E86-13B03BCF20D7}"/>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E2E17A94-550B-4B41-A87F-1ED9074920C5}"/>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02921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400"/>
                                        <p:tgtEl>
                                          <p:spTgt spid="2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400"/>
                                        <p:tgtEl>
                                          <p:spTgt spid="1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400"/>
                                        <p:tgtEl>
                                          <p:spTgt spid="2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400"/>
                                        <p:tgtEl>
                                          <p:spTgt spid="15"/>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400"/>
                                        <p:tgtEl>
                                          <p:spTgt spid="1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Tree>
    <p:extLst>
      <p:ext uri="{BB962C8B-B14F-4D97-AF65-F5344CB8AC3E}">
        <p14:creationId xmlns:p14="http://schemas.microsoft.com/office/powerpoint/2010/main" val="2526552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Large Devic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D451-C921-403E-AE35-3C0E5570C0CB}"/>
              </a:ext>
            </a:extLst>
          </p:cNvPr>
          <p:cNvSpPr>
            <a:spLocks noGrp="1"/>
          </p:cNvSpPr>
          <p:nvPr>
            <p:ph type="title"/>
          </p:nvPr>
        </p:nvSpPr>
        <p:spPr/>
        <p:txBody>
          <a:bodyPr/>
          <a:lstStyle>
            <a:lvl1pPr algn="ctr">
              <a:defRPr/>
            </a:lvl1pPr>
          </a:lstStyle>
          <a:p>
            <a:r>
              <a:rPr lang="en-US"/>
              <a:t>Click to edit Master title style</a:t>
            </a:r>
          </a:p>
        </p:txBody>
      </p:sp>
      <p:sp>
        <p:nvSpPr>
          <p:cNvPr id="12" name="Rectangle: Rounded Corners 11">
            <a:extLst>
              <a:ext uri="{FF2B5EF4-FFF2-40B4-BE49-F238E27FC236}">
                <a16:creationId xmlns:a16="http://schemas.microsoft.com/office/drawing/2014/main" id="{B1389776-53F2-4450-9942-2D7EA82E1B2C}"/>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Picture Placeholder 8">
            <a:extLst>
              <a:ext uri="{FF2B5EF4-FFF2-40B4-BE49-F238E27FC236}">
                <a16:creationId xmlns:a16="http://schemas.microsoft.com/office/drawing/2014/main" id="{C0B5A5C4-004D-41C7-9ECC-39DFD1B4841B}"/>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Hexagon 13">
            <a:extLst>
              <a:ext uri="{FF2B5EF4-FFF2-40B4-BE49-F238E27FC236}">
                <a16:creationId xmlns:a16="http://schemas.microsoft.com/office/drawing/2014/main" id="{CF5E3ED0-8B8F-49A1-98C3-1A92E335E755}"/>
              </a:ext>
            </a:extLst>
          </p:cNvPr>
          <p:cNvSpPr/>
          <p:nvPr userDrawn="1"/>
        </p:nvSpPr>
        <p:spPr bwMode="auto">
          <a:xfrm>
            <a:off x="-583470" y="5950422"/>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F10C27B6-96FD-43A0-937B-3D8F430DB675}"/>
              </a:ext>
            </a:extLst>
          </p:cNvPr>
          <p:cNvSpPr/>
          <p:nvPr userDrawn="1"/>
        </p:nvSpPr>
        <p:spPr bwMode="auto">
          <a:xfrm>
            <a:off x="-571622" y="487607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C061D6BD-51AA-41E5-9552-1D255CDC6F39}"/>
              </a:ext>
            </a:extLst>
          </p:cNvPr>
          <p:cNvSpPr/>
          <p:nvPr userDrawn="1"/>
        </p:nvSpPr>
        <p:spPr bwMode="auto">
          <a:xfrm>
            <a:off x="413486" y="5422900"/>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50A5838F-3F26-4538-B3BD-9747E3D13E9C}"/>
              </a:ext>
            </a:extLst>
          </p:cNvPr>
          <p:cNvSpPr/>
          <p:nvPr userDrawn="1"/>
        </p:nvSpPr>
        <p:spPr bwMode="auto">
          <a:xfrm>
            <a:off x="380878" y="6488971"/>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79E7673-637D-44F2-B50F-E3B32557CD19}"/>
              </a:ext>
            </a:extLst>
          </p:cNvPr>
          <p:cNvSpPr/>
          <p:nvPr userDrawn="1"/>
        </p:nvSpPr>
        <p:spPr bwMode="auto">
          <a:xfrm>
            <a:off x="11773752" y="1108951"/>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B897A19E-B112-4E31-8D06-23B539121F8E}"/>
              </a:ext>
            </a:extLst>
          </p:cNvPr>
          <p:cNvSpPr/>
          <p:nvPr userDrawn="1"/>
        </p:nvSpPr>
        <p:spPr bwMode="auto">
          <a:xfrm>
            <a:off x="10795000" y="56800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10D136DA-304A-40CB-98A1-EBDF63E8E87A}"/>
              </a:ext>
            </a:extLst>
          </p:cNvPr>
          <p:cNvSpPr/>
          <p:nvPr userDrawn="1"/>
        </p:nvSpPr>
        <p:spPr bwMode="auto">
          <a:xfrm>
            <a:off x="11748352" y="16751"/>
            <a:ext cx="1139698" cy="982498"/>
          </a:xfrm>
          <a:prstGeom prst="hexagon">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5619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13"/>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12"/>
                                        </p:tgtEl>
                                        <p:attrNameLst>
                                          <p:attrName>ppt_x</p:attrName>
                                          <p:attrName>ppt_y</p:attrName>
                                        </p:attrNameLst>
                                      </p:cBhvr>
                                      <p:rCtr x="0" y="3102"/>
                                    </p:animMotion>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400"/>
                                        <p:tgtEl>
                                          <p:spTgt spid="15"/>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400"/>
                                        <p:tgtEl>
                                          <p:spTgt spid="17"/>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400"/>
                                        <p:tgtEl>
                                          <p:spTgt spid="19"/>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400"/>
                                        <p:tgtEl>
                                          <p:spTgt spid="14"/>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400"/>
                                        <p:tgtEl>
                                          <p:spTgt spid="18"/>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400"/>
                                        <p:tgtEl>
                                          <p:spTgt spid="16"/>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4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5" grpId="0" animBg="1"/>
      <p:bldP spid="16" grpId="0" animBg="1"/>
      <p:bldP spid="17" grpId="0" animBg="1"/>
      <p:bldP spid="18" grpId="0" animBg="1"/>
      <p:bldP spid="19" grpId="0" animBg="1"/>
      <p:bldP spid="20"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02147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9435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119280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75941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D433EB52-E944-4EC9-A5D4-4EA4936C7B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9" name="Title 1"/>
          <p:cNvSpPr>
            <a:spLocks noGrp="1"/>
          </p:cNvSpPr>
          <p:nvPr>
            <p:ph type="title" hasCustomPrompt="1"/>
          </p:nvPr>
        </p:nvSpPr>
        <p:spPr>
          <a:xfrm>
            <a:off x="584200" y="2979778"/>
            <a:ext cx="8384702" cy="553998"/>
          </a:xfrm>
          <a:noFill/>
        </p:spPr>
        <p:txBody>
          <a:bodyPr wrap="square" lIns="0" tIns="0" rIns="0" bIns="0" anchor="b" anchorCtr="0">
            <a:spAutoFit/>
          </a:bodyPr>
          <a:lstStyle>
            <a:lvl1pPr>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838470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0" name="Hexagon 9">
            <a:extLst>
              <a:ext uri="{FF2B5EF4-FFF2-40B4-BE49-F238E27FC236}">
                <a16:creationId xmlns:a16="http://schemas.microsoft.com/office/drawing/2014/main" id="{88AB54C5-3F9C-4DE7-B980-40B4AF6A516D}"/>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9677DAE-C8EA-48D6-BB0D-2B4FB8E4CF74}"/>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9032528C-E034-49C2-97E0-C48D77277D4A}"/>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E3AA4449-2B3A-46C2-AE52-0DAE6FBA0B0F}"/>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B71209-7547-4481-9D38-34503A2CAAF9}"/>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8E8BAF78-3EB6-44AD-8663-CA6C4AED89BF}"/>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BC83DBC2-C4AC-4DAF-917F-820092A331A0}"/>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71A98A1A-7C16-43AB-B673-D37C01E2A1D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B55EBE68-BF52-4771-8401-BE2BCBD6B934}"/>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35E81D13-516E-4DD9-8A07-03FE8F893226}"/>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222E35F-D4C0-40DC-8609-F6A02871CA87}"/>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F9DC9877-49E0-4C29-90F7-F79A4A6BF6EB}"/>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870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400"/>
                                        <p:tgtEl>
                                          <p:spTgt spid="1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4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400"/>
                                        <p:tgtEl>
                                          <p:spTgt spid="1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400"/>
                                        <p:tgtEl>
                                          <p:spTgt spid="2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400"/>
                                        <p:tgtEl>
                                          <p:spTgt spid="21"/>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400"/>
                                        <p:tgtEl>
                                          <p:spTgt spid="1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400"/>
                                        <p:tgtEl>
                                          <p:spTgt spid="1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36063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49047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416883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565737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685578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270011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867050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972300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713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011406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250244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9614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675248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569362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315977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787500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67029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416921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8946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419893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38391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756717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4493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82105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00517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295747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692016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85079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85079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Hexagon 3">
            <a:extLst>
              <a:ext uri="{FF2B5EF4-FFF2-40B4-BE49-F238E27FC236}">
                <a16:creationId xmlns:a16="http://schemas.microsoft.com/office/drawing/2014/main" id="{E46C48D4-0666-4AFC-809F-92CF767DBCD4}"/>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A0288A99-91E2-4198-96C1-A570C23217D3}"/>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5AA69656-0714-4CC3-9BE6-3DC877AE4AE5}"/>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054E929C-D39F-4BD8-A7F9-10EC76352610}"/>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05E5DC88-BB43-4D23-BE32-0A2F337E5380}"/>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E514AA34-F8DA-4AF9-A09B-FB62E6732760}"/>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434F5D87-AC56-4D3C-9BFC-4E87C5170C0E}"/>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87963708-4137-477B-86B0-7AEAAC2BF7E0}"/>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0D9BDE93-CB53-4B91-9684-81BA061B0ADE}"/>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B6F39A6E-4D95-42DB-82EC-00592B98A1AA}"/>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CDF079E9-794F-4810-8C18-B5E4963CDE0E}"/>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5B33D645-459B-4B0B-A059-5306E6A72F48}"/>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5480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82000">
                      <a:schemeClr val="accent1"/>
                    </a:gs>
                    <a:gs pos="0">
                      <a:schemeClr val="accent1"/>
                    </a:gs>
                  </a:gsLst>
                  <a:lin ang="2700000" scaled="1"/>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8406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Hexagon 3">
            <a:extLst>
              <a:ext uri="{FF2B5EF4-FFF2-40B4-BE49-F238E27FC236}">
                <a16:creationId xmlns:a16="http://schemas.microsoft.com/office/drawing/2014/main" id="{8B2367D5-3FB8-45CF-8D62-16CC36C9D62A}"/>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Hexagon 5">
            <a:extLst>
              <a:ext uri="{FF2B5EF4-FFF2-40B4-BE49-F238E27FC236}">
                <a16:creationId xmlns:a16="http://schemas.microsoft.com/office/drawing/2014/main" id="{DB564736-FE29-4BC3-8232-6E3E8F42F80B}"/>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30876FBF-CA12-4DE1-81B3-4C1F0259C1C0}"/>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E8A28127-9081-451B-8BB7-F8DC46E78209}"/>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F557D237-9F0E-4D96-B8C7-41BC7C959BD8}"/>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F2AB7E5D-7474-43CB-B793-6B90B2EE8EAC}"/>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9F2C1E7A-894C-4811-B41D-5C80D415867E}"/>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Hexagon 11">
            <a:extLst>
              <a:ext uri="{FF2B5EF4-FFF2-40B4-BE49-F238E27FC236}">
                <a16:creationId xmlns:a16="http://schemas.microsoft.com/office/drawing/2014/main" id="{33688A86-B216-4437-88C6-8B1E01C2B98D}"/>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1BC5BCF-DAE0-4352-BEA6-13A0B58AC8EF}"/>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872211C1-2C0A-4EFF-B4B8-90A6BCE0C1BE}"/>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Hexagon 14">
            <a:extLst>
              <a:ext uri="{FF2B5EF4-FFF2-40B4-BE49-F238E27FC236}">
                <a16:creationId xmlns:a16="http://schemas.microsoft.com/office/drawing/2014/main" id="{EE910884-6A82-4E74-A3E5-5C19B6B6B487}"/>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1DAEDEDC-491D-41BF-BB8C-E7A877BED53B}"/>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54197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190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516627BE-CBFD-4D9B-96DB-EAA264C54CAC}"/>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Hexagon 3">
            <a:extLst>
              <a:ext uri="{FF2B5EF4-FFF2-40B4-BE49-F238E27FC236}">
                <a16:creationId xmlns:a16="http://schemas.microsoft.com/office/drawing/2014/main" id="{9DAE7FB6-C4F9-448B-82C7-B47B222064A3}"/>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C17748B3-BD7F-48E6-81B3-97A865C52E1B}"/>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B6956BE6-0565-4F71-BD19-D3454FF2613C}"/>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44B2D976-7CB1-4747-A7F0-E2E78D8DB5E1}"/>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8BC7029A-3CD3-4A86-AAE6-F39F9B0816DF}"/>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9F1FEDB7-A69E-4BBC-8042-BF627295CE72}"/>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438CE5B7-3B2C-4B31-BEBC-8537471DC1C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B7529BB0-831C-4E62-9515-A2056A727850}"/>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433A1DB4-ED7E-44D7-AFB8-80CB542F4F4C}"/>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35110C8E-B383-41B0-BFB0-F68F26B47010}"/>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B003EA36-2F7E-434D-8F39-033713CC5269}"/>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73634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393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82000">
                      <a:schemeClr val="accent1"/>
                    </a:gs>
                    <a:gs pos="4000">
                      <a:schemeClr val="accent1"/>
                    </a:gs>
                  </a:gsLst>
                  <a:lin ang="2700000" scaled="1"/>
                </a:gradFill>
                <a:effectLst/>
                <a:latin typeface="+mj-lt"/>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6047AF89-4BBD-46FA-9C08-B63DEFAC685C}"/>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Hexagon 3">
            <a:extLst>
              <a:ext uri="{FF2B5EF4-FFF2-40B4-BE49-F238E27FC236}">
                <a16:creationId xmlns:a16="http://schemas.microsoft.com/office/drawing/2014/main" id="{923D4ECA-FE19-4524-8B7A-BCAD6933535E}"/>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B183EFD8-70F5-4521-A75A-72CEFF589059}"/>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D7CD8451-9D89-474E-8A92-F5C7AC3869AB}"/>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A5DF4999-0494-4980-9269-8957BA08C364}"/>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13BAD7B8-E4F3-46B2-BE21-B2892E2AC8F1}"/>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CAA3F139-DC0B-4609-9E6E-43F074A8EEAD}"/>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Hexagon 9">
            <a:extLst>
              <a:ext uri="{FF2B5EF4-FFF2-40B4-BE49-F238E27FC236}">
                <a16:creationId xmlns:a16="http://schemas.microsoft.com/office/drawing/2014/main" id="{79AFA133-371D-479F-9C2E-BE555041754E}"/>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4A34427B-2EE3-4A43-9E54-B2266D4C95F8}"/>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0694BFC4-BFC7-48DA-8692-7601202757C6}"/>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Hexagon 12">
            <a:extLst>
              <a:ext uri="{FF2B5EF4-FFF2-40B4-BE49-F238E27FC236}">
                <a16:creationId xmlns:a16="http://schemas.microsoft.com/office/drawing/2014/main" id="{A9662C36-08F9-4E10-8D4A-C14BE6896C87}"/>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solidFill>
            <a:schemeClr val="accent1"/>
          </a:solid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B6687271-F27C-455C-B833-FB4AB6891E07}"/>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rgbClr val="000000">
              <a:lumMod val="50000"/>
              <a:lumOff val="50000"/>
            </a:srgbClr>
          </a:solidFill>
          <a:ln w="19050" cap="sq" cmpd="sng" algn="ctr">
            <a:solidFill>
              <a:srgbClr val="000000">
                <a:lumMod val="50000"/>
                <a:lumOff val="50000"/>
              </a:srgb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753501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032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445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1339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13" name="Picture 12" descr="A picture containing scene, way, road, track&#10;&#10;Description automatically generated">
            <a:extLst>
              <a:ext uri="{FF2B5EF4-FFF2-40B4-BE49-F238E27FC236}">
                <a16:creationId xmlns:a16="http://schemas.microsoft.com/office/drawing/2014/main" id="{3D17FE16-E960-4227-8718-9E613F1DB54C}"/>
              </a:ext>
            </a:extLst>
          </p:cNvPr>
          <p:cNvPicPr>
            <a:picLocks noChangeAspect="1"/>
          </p:cNvPicPr>
          <p:nvPr userDrawn="1"/>
        </p:nvPicPr>
        <p:blipFill rotWithShape="1">
          <a:blip r:embed="rId2"/>
          <a:srcRect t="34113" b="28387"/>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F42F1C1-6ADD-4397-9C0B-0A42F2376180}"/>
              </a:ext>
            </a:extLst>
          </p:cNvPr>
          <p:cNvSpPr/>
          <p:nvPr userDrawn="1"/>
        </p:nvSpPr>
        <p:spPr bwMode="auto">
          <a:xfrm>
            <a:off x="0" y="0"/>
            <a:ext cx="12192000" cy="6857999"/>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ECE6D0DC-C912-4E44-B58B-A0970CCEC52B}"/>
              </a:ext>
            </a:extLst>
          </p:cNvPr>
          <p:cNvSpPr/>
          <p:nvPr userDrawn="1"/>
        </p:nvSpPr>
        <p:spPr bwMode="auto">
          <a:xfrm>
            <a:off x="-554442" y="5984893"/>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7B282F2C-49DB-40FA-8899-9DB94EDF8F91}"/>
              </a:ext>
            </a:extLst>
          </p:cNvPr>
          <p:cNvSpPr/>
          <p:nvPr userDrawn="1"/>
        </p:nvSpPr>
        <p:spPr bwMode="auto">
          <a:xfrm>
            <a:off x="-571622" y="4373513"/>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435A6DCC-50FA-41CA-9F83-40AE0A34CB7C}"/>
              </a:ext>
            </a:extLst>
          </p:cNvPr>
          <p:cNvSpPr/>
          <p:nvPr userDrawn="1"/>
        </p:nvSpPr>
        <p:spPr bwMode="auto">
          <a:xfrm>
            <a:off x="848914" y="3570514"/>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98D7F31C-1C35-42F4-8D9F-05F41F1D3D50}"/>
              </a:ext>
            </a:extLst>
          </p:cNvPr>
          <p:cNvSpPr/>
          <p:nvPr userDrawn="1"/>
        </p:nvSpPr>
        <p:spPr bwMode="auto">
          <a:xfrm>
            <a:off x="874364" y="5159099"/>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B22E0C86-6262-4687-B6DC-851405F4A45D}"/>
              </a:ext>
            </a:extLst>
          </p:cNvPr>
          <p:cNvSpPr/>
          <p:nvPr userDrawn="1"/>
        </p:nvSpPr>
        <p:spPr bwMode="auto">
          <a:xfrm>
            <a:off x="11077066" y="1041822"/>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69E54001-B170-4E18-A345-9EA77C387ECD}"/>
              </a:ext>
            </a:extLst>
          </p:cNvPr>
          <p:cNvSpPr/>
          <p:nvPr userDrawn="1"/>
        </p:nvSpPr>
        <p:spPr bwMode="auto">
          <a:xfrm>
            <a:off x="9633404" y="256721"/>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A4935445-6CCC-4C3A-AC76-EAA9587F441E}"/>
              </a:ext>
            </a:extLst>
          </p:cNvPr>
          <p:cNvSpPr/>
          <p:nvPr userDrawn="1"/>
        </p:nvSpPr>
        <p:spPr bwMode="auto">
          <a:xfrm>
            <a:off x="11066180" y="-529349"/>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7A93CE98-45C9-449A-BEB4-94EBFCFF64C6}"/>
              </a:ext>
            </a:extLst>
          </p:cNvPr>
          <p:cNvSpPr txBox="1"/>
          <p:nvPr userDrawn="1"/>
        </p:nvSpPr>
        <p:spPr>
          <a:xfrm>
            <a:off x="602343" y="2875002"/>
            <a:ext cx="10987314" cy="110799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Q&amp;A</a:t>
            </a:r>
          </a:p>
        </p:txBody>
      </p:sp>
    </p:spTree>
    <p:extLst>
      <p:ext uri="{BB962C8B-B14F-4D97-AF65-F5344CB8AC3E}">
        <p14:creationId xmlns:p14="http://schemas.microsoft.com/office/powerpoint/2010/main" val="2875463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400"/>
                                        <p:tgtEl>
                                          <p:spTgt spid="2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400"/>
                                        <p:tgtEl>
                                          <p:spTgt spid="1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400"/>
                                        <p:tgtEl>
                                          <p:spTgt spid="1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400"/>
                                        <p:tgtEl>
                                          <p:spTgt spid="21"/>
                                        </p:tgtEl>
                                      </p:cBhvr>
                                    </p:animEffect>
                                  </p:childTnLst>
                                </p:cTn>
                              </p:par>
                            </p:childTnLst>
                          </p:cTn>
                        </p:par>
                        <p:par>
                          <p:cTn id="26" fill="hold">
                            <p:stCondLst>
                              <p:cond delay="7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42" presetClass="path" presetSubtype="0" decel="100000" fill="hold" grpId="1" nodeType="withEffect">
                                  <p:stCondLst>
                                    <p:cond delay="0"/>
                                  </p:stCondLst>
                                  <p:childTnLst>
                                    <p:animMotion origin="layout" path="M 4.375E-6 4.44444E-6 L 4.375E-6 0.08078 " pathEditMode="relative" rAng="0" ptsTypes="AA">
                                      <p:cBhvr>
                                        <p:cTn id="31" dur="500" spd="-100000" fill="hold"/>
                                        <p:tgtEl>
                                          <p:spTgt spid="2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p:bldP spid="22" grpId="1"/>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grpSp>
        <p:nvGrpSpPr>
          <p:cNvPr id="58" name="Group 57" descr="Thank you">
            <a:extLst>
              <a:ext uri="{FF2B5EF4-FFF2-40B4-BE49-F238E27FC236}">
                <a16:creationId xmlns:a16="http://schemas.microsoft.com/office/drawing/2014/main" id="{9CF3F5CF-45A0-4F9B-9940-010B22B31A12}"/>
              </a:ext>
            </a:extLst>
          </p:cNvPr>
          <p:cNvGrpSpPr/>
          <p:nvPr userDrawn="1"/>
        </p:nvGrpSpPr>
        <p:grpSpPr>
          <a:xfrm>
            <a:off x="648748" y="1688611"/>
            <a:ext cx="3891390" cy="3392913"/>
            <a:chOff x="648748" y="1688611"/>
            <a:chExt cx="3891390" cy="3392913"/>
          </a:xfrm>
        </p:grpSpPr>
        <p:sp>
          <p:nvSpPr>
            <p:cNvPr id="59" name="TextBox 58">
              <a:extLst>
                <a:ext uri="{FF2B5EF4-FFF2-40B4-BE49-F238E27FC236}">
                  <a16:creationId xmlns:a16="http://schemas.microsoft.com/office/drawing/2014/main" id="{D604E262-0F83-42D3-88FE-89D035F741AD}"/>
                </a:ext>
              </a:extLst>
            </p:cNvPr>
            <p:cNvSpPr txBox="1"/>
            <p:nvPr/>
          </p:nvSpPr>
          <p:spPr>
            <a:xfrm>
              <a:off x="1125666" y="3062513"/>
              <a:ext cx="2938335" cy="67710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Thank you</a:t>
              </a:r>
            </a:p>
          </p:txBody>
        </p:sp>
        <p:sp>
          <p:nvSpPr>
            <p:cNvPr id="60" name="Hexagon 59">
              <a:extLst>
                <a:ext uri="{FF2B5EF4-FFF2-40B4-BE49-F238E27FC236}">
                  <a16:creationId xmlns:a16="http://schemas.microsoft.com/office/drawing/2014/main" id="{9165A0D8-D887-4F4A-8E0A-01580429DE9A}"/>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61" name="Picture 60">
            <a:extLst>
              <a:ext uri="{FF2B5EF4-FFF2-40B4-BE49-F238E27FC236}">
                <a16:creationId xmlns:a16="http://schemas.microsoft.com/office/drawing/2014/main" id="{F87E4D52-4517-48F5-BEAD-399653B91DC7}"/>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13885" r="18937" b="14315"/>
          <a:stretch/>
        </p:blipFill>
        <p:spPr>
          <a:xfrm>
            <a:off x="656137" y="-1849446"/>
            <a:ext cx="3875058" cy="3392913"/>
          </a:xfrm>
          <a:prstGeom prst="hexagon">
            <a:avLst/>
          </a:prstGeom>
        </p:spPr>
      </p:pic>
      <p:pic>
        <p:nvPicPr>
          <p:cNvPr id="62" name="Picture 61">
            <a:extLst>
              <a:ext uri="{FF2B5EF4-FFF2-40B4-BE49-F238E27FC236}">
                <a16:creationId xmlns:a16="http://schemas.microsoft.com/office/drawing/2014/main" id="{B3374121-4D6C-45D8-BA79-A709F858DD3B}"/>
              </a:ext>
              <a:ext uri="{C183D7F6-B498-43B3-948B-1728B52AA6E4}">
                <adec:decorative xmlns:adec="http://schemas.microsoft.com/office/drawing/2017/decorative" val="1"/>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1265" r="6413"/>
          <a:stretch/>
        </p:blipFill>
        <p:spPr>
          <a:xfrm>
            <a:off x="3820943" y="3480955"/>
            <a:ext cx="3884644" cy="3377045"/>
          </a:xfrm>
          <a:prstGeom prst="hexagon">
            <a:avLst/>
          </a:prstGeom>
        </p:spPr>
      </p:pic>
      <p:pic>
        <p:nvPicPr>
          <p:cNvPr id="63" name="Picture 62">
            <a:extLst>
              <a:ext uri="{FF2B5EF4-FFF2-40B4-BE49-F238E27FC236}">
                <a16:creationId xmlns:a16="http://schemas.microsoft.com/office/drawing/2014/main" id="{0AE3A6AA-17E5-4873-A892-FE4035949301}"/>
              </a:ext>
              <a:ext uri="{C183D7F6-B498-43B3-948B-1728B52AA6E4}">
                <adec:decorative xmlns:adec="http://schemas.microsoft.com/office/drawing/2017/decorative" val="1"/>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l="14102" r="659"/>
          <a:stretch/>
        </p:blipFill>
        <p:spPr>
          <a:xfrm>
            <a:off x="-2516701" y="3480955"/>
            <a:ext cx="3861521" cy="3392913"/>
          </a:xfrm>
          <a:prstGeom prst="hexagon">
            <a:avLst/>
          </a:prstGeom>
        </p:spPr>
      </p:pic>
      <p:pic>
        <p:nvPicPr>
          <p:cNvPr id="64" name="Picture 63">
            <a:extLst>
              <a:ext uri="{FF2B5EF4-FFF2-40B4-BE49-F238E27FC236}">
                <a16:creationId xmlns:a16="http://schemas.microsoft.com/office/drawing/2014/main" id="{23D32986-EEA0-4A0E-AEC1-2A1D66CE2E49}"/>
              </a:ext>
              <a:ext uri="{C183D7F6-B498-43B3-948B-1728B52AA6E4}">
                <adec:decorative xmlns:adec="http://schemas.microsoft.com/office/drawing/2017/decorative" val="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bright="-40000"/>
                    </a14:imgEffect>
                  </a14:imgLayer>
                </a14:imgProps>
              </a:ext>
            </a:extLst>
          </a:blip>
          <a:srcRect l="9079" r="19075"/>
          <a:stretch/>
        </p:blipFill>
        <p:spPr>
          <a:xfrm>
            <a:off x="10210801" y="-62346"/>
            <a:ext cx="3905250" cy="3394942"/>
          </a:xfrm>
          <a:prstGeom prst="hexagon">
            <a:avLst/>
          </a:prstGeom>
        </p:spPr>
      </p:pic>
      <p:pic>
        <p:nvPicPr>
          <p:cNvPr id="65" name="Picture 64">
            <a:extLst>
              <a:ext uri="{FF2B5EF4-FFF2-40B4-BE49-F238E27FC236}">
                <a16:creationId xmlns:a16="http://schemas.microsoft.com/office/drawing/2014/main" id="{EA6576B3-5C22-4199-ACE4-B34D9B0E1D56}"/>
              </a:ext>
              <a:ext uri="{C183D7F6-B498-43B3-948B-1728B52AA6E4}">
                <adec:decorative xmlns:adec="http://schemas.microsoft.com/office/drawing/2017/decorative" val="1"/>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brightnessContrast bright="-40000"/>
                    </a14:imgEffect>
                  </a14:imgLayer>
                </a14:imgProps>
              </a:ext>
            </a:extLst>
          </a:blip>
          <a:srcRect l="13302" r="19407"/>
          <a:stretch/>
        </p:blipFill>
        <p:spPr>
          <a:xfrm>
            <a:off x="7022802" y="1707069"/>
            <a:ext cx="3891390" cy="3392913"/>
          </a:xfrm>
          <a:prstGeom prst="hexagon">
            <a:avLst/>
          </a:prstGeom>
        </p:spPr>
      </p:pic>
      <p:sp>
        <p:nvSpPr>
          <p:cNvPr id="66" name="Hexagon 65">
            <a:extLst>
              <a:ext uri="{FF2B5EF4-FFF2-40B4-BE49-F238E27FC236}">
                <a16:creationId xmlns:a16="http://schemas.microsoft.com/office/drawing/2014/main" id="{DF6E10CD-3A2A-4C04-A064-F265D72511F9}"/>
              </a:ext>
              <a:ext uri="{C183D7F6-B498-43B3-948B-1728B52AA6E4}">
                <adec:decorative xmlns:adec="http://schemas.microsoft.com/office/drawing/2017/decorative" val="1"/>
              </a:ext>
            </a:extLst>
          </p:cNvPr>
          <p:cNvSpPr/>
          <p:nvPr userDrawn="1"/>
        </p:nvSpPr>
        <p:spPr bwMode="auto">
          <a:xfrm>
            <a:off x="-2516701" y="-75578"/>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67" name="Hexagon 66">
            <a:extLst>
              <a:ext uri="{FF2B5EF4-FFF2-40B4-BE49-F238E27FC236}">
                <a16:creationId xmlns:a16="http://schemas.microsoft.com/office/drawing/2014/main" id="{4FA0C1B3-FCE8-4E85-856F-4A87547392FB}"/>
              </a:ext>
              <a:ext uri="{C183D7F6-B498-43B3-948B-1728B52AA6E4}">
                <adec:decorative xmlns:adec="http://schemas.microsoft.com/office/drawing/2017/decorative" val="1"/>
              </a:ext>
            </a:extLst>
          </p:cNvPr>
          <p:cNvSpPr/>
          <p:nvPr userDrawn="1"/>
        </p:nvSpPr>
        <p:spPr bwMode="auto">
          <a:xfrm>
            <a:off x="656136" y="5258139"/>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68" name="Hexagon 67">
            <a:extLst>
              <a:ext uri="{FF2B5EF4-FFF2-40B4-BE49-F238E27FC236}">
                <a16:creationId xmlns:a16="http://schemas.microsoft.com/office/drawing/2014/main" id="{2FD9474E-C49B-4FB4-807B-3ED676A67255}"/>
              </a:ext>
              <a:ext uri="{C183D7F6-B498-43B3-948B-1728B52AA6E4}">
                <adec:decorative xmlns:adec="http://schemas.microsoft.com/office/drawing/2017/decorative" val="1"/>
              </a:ext>
            </a:extLst>
          </p:cNvPr>
          <p:cNvSpPr/>
          <p:nvPr userDrawn="1"/>
        </p:nvSpPr>
        <p:spPr bwMode="auto">
          <a:xfrm>
            <a:off x="3831303" y="-75578"/>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69" name="Hexagon 68">
            <a:extLst>
              <a:ext uri="{FF2B5EF4-FFF2-40B4-BE49-F238E27FC236}">
                <a16:creationId xmlns:a16="http://schemas.microsoft.com/office/drawing/2014/main" id="{DCB7C12E-5BE1-4001-8BFB-53F64DF0B61B}"/>
              </a:ext>
              <a:ext uri="{C183D7F6-B498-43B3-948B-1728B52AA6E4}">
                <adec:decorative xmlns:adec="http://schemas.microsoft.com/office/drawing/2017/decorative" val="1"/>
              </a:ext>
            </a:extLst>
          </p:cNvPr>
          <p:cNvSpPr/>
          <p:nvPr userDrawn="1"/>
        </p:nvSpPr>
        <p:spPr bwMode="auto">
          <a:xfrm>
            <a:off x="7029802" y="-1828664"/>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70" name="Hexagon 69">
            <a:extLst>
              <a:ext uri="{FF2B5EF4-FFF2-40B4-BE49-F238E27FC236}">
                <a16:creationId xmlns:a16="http://schemas.microsoft.com/office/drawing/2014/main" id="{21BA0B59-3957-449A-B0D1-FB6837830AD2}"/>
              </a:ext>
              <a:ext uri="{C183D7F6-B498-43B3-948B-1728B52AA6E4}">
                <adec:decorative xmlns:adec="http://schemas.microsoft.com/office/drawing/2017/decorative" val="1"/>
              </a:ext>
            </a:extLst>
          </p:cNvPr>
          <p:cNvSpPr/>
          <p:nvPr userDrawn="1"/>
        </p:nvSpPr>
        <p:spPr bwMode="auto">
          <a:xfrm>
            <a:off x="7029802" y="5279620"/>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
        <p:nvSpPr>
          <p:cNvPr id="71" name="Hexagon 70">
            <a:extLst>
              <a:ext uri="{FF2B5EF4-FFF2-40B4-BE49-F238E27FC236}">
                <a16:creationId xmlns:a16="http://schemas.microsoft.com/office/drawing/2014/main" id="{20E1F358-BD61-4212-89BE-69D29BFB0EC3}"/>
              </a:ext>
              <a:ext uri="{C183D7F6-B498-43B3-948B-1728B52AA6E4}">
                <adec:decorative xmlns:adec="http://schemas.microsoft.com/office/drawing/2017/decorative" val="1"/>
              </a:ext>
            </a:extLst>
          </p:cNvPr>
          <p:cNvSpPr/>
          <p:nvPr userDrawn="1"/>
        </p:nvSpPr>
        <p:spPr bwMode="auto">
          <a:xfrm>
            <a:off x="10221301" y="3483568"/>
            <a:ext cx="3891390" cy="3392913"/>
          </a:xfrm>
          <a:prstGeom prst="hexagon">
            <a:avLst/>
          </a:prstGeom>
          <a:solidFill>
            <a:srgbClr val="000000">
              <a:lumMod val="85000"/>
              <a:lumOff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717429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10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nodeType="withEffect">
                                  <p:stCondLst>
                                    <p:cond delay="3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nodeType="withEffect">
                                  <p:stCondLst>
                                    <p:cond delay="60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nodeType="withEffect">
                                  <p:stCondLst>
                                    <p:cond delay="9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nodeType="withEffect">
                                  <p:stCondLst>
                                    <p:cond delay="110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Hexagon 3">
            <a:extLst>
              <a:ext uri="{FF2B5EF4-FFF2-40B4-BE49-F238E27FC236}">
                <a16:creationId xmlns:a16="http://schemas.microsoft.com/office/drawing/2014/main" id="{84870B55-CB72-47B7-8485-6716F62F3B18}"/>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612CEDDF-ADE5-4C31-8D31-EC1E7A580BC8}"/>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2D954B9B-F012-49D8-9BC7-ABD374F94025}"/>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A7F44A3E-F15D-4388-AB10-898849467E02}"/>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544C1EF9-85CD-47F3-8C60-0433482EEFCA}"/>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46254A4E-CA55-44A5-81E9-ED8CA5360A9E}"/>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074E8E0D-6E7D-4EBC-8C52-2A5778A0D2F5}"/>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095C60F2-8E56-4532-9AB2-4EEFCA09EDB4}"/>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39ED9CB2-3DA0-47A8-8100-A14D95B165D4}"/>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CC4606F5-575D-4CA2-9CE5-F529FEA36C6B}"/>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C7BA7F3D-7E2A-4D63-AD01-4B68364A9096}"/>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2306882-38F9-453C-82C2-4A8E36D3EBB0}"/>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837212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91124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562B047D-2DF4-4424-A380-07348F4E4D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pic>
        <p:nvPicPr>
          <p:cNvPr id="14" name="Graphic 13" descr="Power Virtual Agents logo">
            <a:extLst>
              <a:ext uri="{FF2B5EF4-FFF2-40B4-BE49-F238E27FC236}">
                <a16:creationId xmlns:a16="http://schemas.microsoft.com/office/drawing/2014/main" id="{C95CD50A-9767-48D8-9D3D-CBF77912B4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2917">
                      <a:schemeClr val="accent2"/>
                    </a:gs>
                    <a:gs pos="29000">
                      <a:schemeClr val="accent2"/>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4FA91835-E10D-49FA-893B-2578268B0F55}"/>
              </a:ext>
              <a:ext uri="{C183D7F6-B498-43B3-948B-1728B52AA6E4}">
                <adec:decorative xmlns:adec="http://schemas.microsoft.com/office/drawing/2017/decorative" val="1"/>
              </a:ext>
            </a:extLst>
          </p:cNvPr>
          <p:cNvPicPr>
            <a:picLocks noChangeAspect="1"/>
          </p:cNvPicPr>
          <p:nvPr userDrawn="1"/>
        </p:nvPicPr>
        <p:blipFill rotWithShape="1">
          <a:blip r:embed="rId6"/>
          <a:srcRect l="8496" r="24837"/>
          <a:stretch/>
        </p:blipFill>
        <p:spPr>
          <a:xfrm>
            <a:off x="5626096" y="292893"/>
            <a:ext cx="6272215" cy="6272212"/>
          </a:xfrm>
          <a:prstGeom prst="rect">
            <a:avLst/>
          </a:prstGeom>
        </p:spPr>
      </p:pic>
    </p:spTree>
    <p:extLst>
      <p:ext uri="{BB962C8B-B14F-4D97-AF65-F5344CB8AC3E}">
        <p14:creationId xmlns:p14="http://schemas.microsoft.com/office/powerpoint/2010/main" val="3985705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D433EB52-E944-4EC9-A5D4-4EA4936C7B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pic>
        <p:nvPicPr>
          <p:cNvPr id="22" name="Graphic 21" descr="Power Virtual Agents logo">
            <a:extLst>
              <a:ext uri="{FF2B5EF4-FFF2-40B4-BE49-F238E27FC236}">
                <a16:creationId xmlns:a16="http://schemas.microsoft.com/office/drawing/2014/main" id="{CF0D2EAC-B355-4294-BD8D-7A1C0A07CC7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552" y="443737"/>
            <a:ext cx="457200" cy="457200"/>
          </a:xfrm>
          <a:prstGeom prst="rect">
            <a:avLst/>
          </a:prstGeom>
        </p:spPr>
      </p:pic>
      <p:sp>
        <p:nvSpPr>
          <p:cNvPr id="9" name="Title 1"/>
          <p:cNvSpPr>
            <a:spLocks noGrp="1"/>
          </p:cNvSpPr>
          <p:nvPr>
            <p:ph type="title" hasCustomPrompt="1"/>
          </p:nvPr>
        </p:nvSpPr>
        <p:spPr>
          <a:xfrm>
            <a:off x="584200" y="2979778"/>
            <a:ext cx="8384702" cy="553998"/>
          </a:xfrm>
          <a:noFill/>
        </p:spPr>
        <p:txBody>
          <a:bodyPr wrap="square" lIns="0" tIns="0" rIns="0" bIns="0" anchor="b" anchorCtr="0">
            <a:spAutoFit/>
          </a:bodyPr>
          <a:lstStyle>
            <a:lvl1pPr>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838470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0" name="Hexagon 9">
            <a:extLst>
              <a:ext uri="{FF2B5EF4-FFF2-40B4-BE49-F238E27FC236}">
                <a16:creationId xmlns:a16="http://schemas.microsoft.com/office/drawing/2014/main" id="{88AB54C5-3F9C-4DE7-B980-40B4AF6A516D}"/>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9677DAE-C8EA-48D6-BB0D-2B4FB8E4CF74}"/>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9032528C-E034-49C2-97E0-C48D77277D4A}"/>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E3AA4449-2B3A-46C2-AE52-0DAE6FBA0B0F}"/>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B71209-7547-4481-9D38-34503A2CAAF9}"/>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8E8BAF78-3EB6-44AD-8663-CA6C4AED89BF}"/>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BC83DBC2-C4AC-4DAF-917F-820092A331A0}"/>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71A98A1A-7C16-43AB-B673-D37C01E2A1D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B55EBE68-BF52-4771-8401-BE2BCBD6B934}"/>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35E81D13-516E-4DD9-8A07-03FE8F893226}"/>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222E35F-D4C0-40DC-8609-F6A02871CA87}"/>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F9DC9877-49E0-4C29-90F7-F79A4A6BF6EB}"/>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9427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400"/>
                                        <p:tgtEl>
                                          <p:spTgt spid="1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4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400"/>
                                        <p:tgtEl>
                                          <p:spTgt spid="1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400"/>
                                        <p:tgtEl>
                                          <p:spTgt spid="2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400"/>
                                        <p:tgtEl>
                                          <p:spTgt spid="21"/>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400"/>
                                        <p:tgtEl>
                                          <p:spTgt spid="1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400"/>
                                        <p:tgtEl>
                                          <p:spTgt spid="1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Hexagon 4">
            <a:extLst>
              <a:ext uri="{FF2B5EF4-FFF2-40B4-BE49-F238E27FC236}">
                <a16:creationId xmlns:a16="http://schemas.microsoft.com/office/drawing/2014/main" id="{A5196B7D-6AE8-43B0-8385-5C6C0BECB059}"/>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D73ABDCE-4271-40B5-B3E5-C8E8A2046928}"/>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9E706866-D4E4-4352-BB1A-A813B4087315}"/>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DA572E22-9D85-4296-8345-3A321E592A19}"/>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C845C4D4-5AC7-47D7-A596-C08B000A07C2}"/>
              </a:ext>
              <a:ext uri="{C183D7F6-B498-43B3-948B-1728B52AA6E4}">
                <adec:decorative xmlns:adec="http://schemas.microsoft.com/office/drawing/2017/decorative" val="1"/>
              </a:ext>
            </a:extLst>
          </p:cNvPr>
          <p:cNvSpPr/>
          <p:nvPr userDrawn="1"/>
        </p:nvSpPr>
        <p:spPr bwMode="auto">
          <a:xfrm>
            <a:off x="11882256" y="15653"/>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67A4DF78-D1BC-4B4C-9E62-38CA099088F6}"/>
              </a:ext>
              <a:ext uri="{C183D7F6-B498-43B3-948B-1728B52AA6E4}">
                <adec:decorative xmlns:adec="http://schemas.microsoft.com/office/drawing/2017/decorative" val="1"/>
              </a:ext>
            </a:extLst>
          </p:cNvPr>
          <p:cNvSpPr/>
          <p:nvPr userDrawn="1"/>
        </p:nvSpPr>
        <p:spPr bwMode="auto">
          <a:xfrm>
            <a:off x="10903504" y="-52529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1132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709549" y="605690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735800" y="495714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254059" y="654522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8179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exagon 9">
            <a:extLst>
              <a:ext uri="{FF2B5EF4-FFF2-40B4-BE49-F238E27FC236}">
                <a16:creationId xmlns:a16="http://schemas.microsoft.com/office/drawing/2014/main" id="{2E9A4686-8737-49DE-BFD2-C0DE667C1CA4}"/>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BAF71F8-40ED-4E6E-A173-5297BB6E60CF}"/>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4D3A6F7E-C36C-41B9-B222-D1679F8EF1EF}"/>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94CDD021-BC90-4E76-A61E-CA3238D56C28}"/>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884E13C8-884D-4B2A-AE31-804E10C80966}"/>
              </a:ext>
              <a:ext uri="{C183D7F6-B498-43B3-948B-1728B52AA6E4}">
                <adec:decorative xmlns:adec="http://schemas.microsoft.com/office/drawing/2017/decorative" val="1"/>
              </a:ext>
            </a:extLst>
          </p:cNvPr>
          <p:cNvSpPr/>
          <p:nvPr userDrawn="1"/>
        </p:nvSpPr>
        <p:spPr bwMode="auto">
          <a:xfrm>
            <a:off x="10739256" y="515552"/>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A5CC8315-41F9-49E5-845B-F56E0D6A49DC}"/>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41007871-1056-4803-ACB6-DCA88F15A698}"/>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D03B481-F55E-45D3-AD10-E73C81828D9C}"/>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0623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400"/>
                                        <p:tgtEl>
                                          <p:spTgt spid="2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400"/>
                                        <p:tgtEl>
                                          <p:spTgt spid="18"/>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0" grpId="0" animBg="1"/>
      <p:bldP spid="21" grpId="0" animBg="1"/>
      <p:bldP spid="22" grpId="0" animBg="1"/>
      <p:bldP spid="23"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91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06905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91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94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2892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995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382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88552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8206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6436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Hexagon 2">
            <a:extLst>
              <a:ext uri="{FF2B5EF4-FFF2-40B4-BE49-F238E27FC236}">
                <a16:creationId xmlns:a16="http://schemas.microsoft.com/office/drawing/2014/main" id="{8C6CE239-E220-4978-8277-BFA05087F94A}"/>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B6764771-A309-483E-ABC6-172E51BE680B}"/>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9514D9D6-3A22-4CEA-B38C-7D0101507BF9}"/>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A272B205-17F6-4631-97AD-AFBBF0930BAA}"/>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F0DEBEC8-8914-47A2-9156-F5CBEA6D6563}"/>
              </a:ext>
              <a:ext uri="{C183D7F6-B498-43B3-948B-1728B52AA6E4}">
                <adec:decorative xmlns:adec="http://schemas.microsoft.com/office/drawing/2017/decorative" val="1"/>
              </a:ext>
            </a:extLst>
          </p:cNvPr>
          <p:cNvSpPr/>
          <p:nvPr userDrawn="1"/>
        </p:nvSpPr>
        <p:spPr bwMode="auto">
          <a:xfrm>
            <a:off x="11882256" y="15653"/>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076B65E9-3DAB-4CA6-91EB-5534CE5858EB}"/>
              </a:ext>
              <a:ext uri="{C183D7F6-B498-43B3-948B-1728B52AA6E4}">
                <adec:decorative xmlns:adec="http://schemas.microsoft.com/office/drawing/2017/decorative" val="1"/>
              </a:ext>
            </a:extLst>
          </p:cNvPr>
          <p:cNvSpPr/>
          <p:nvPr userDrawn="1"/>
        </p:nvSpPr>
        <p:spPr bwMode="auto">
          <a:xfrm>
            <a:off x="10903504" y="-52529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283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400"/>
                                        <p:tgtEl>
                                          <p:spTgt spid="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400"/>
                                        <p:tgtEl>
                                          <p:spTgt spid="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Hexagon 8">
            <a:extLst>
              <a:ext uri="{FF2B5EF4-FFF2-40B4-BE49-F238E27FC236}">
                <a16:creationId xmlns:a16="http://schemas.microsoft.com/office/drawing/2014/main" id="{6B692255-2FF3-4D76-8C03-48DFAA2DCA81}"/>
              </a:ext>
              <a:ext uri="{C183D7F6-B498-43B3-948B-1728B52AA6E4}">
                <adec:decorative xmlns:adec="http://schemas.microsoft.com/office/drawing/2017/decorative" val="1"/>
              </a:ext>
            </a:extLst>
          </p:cNvPr>
          <p:cNvSpPr/>
          <p:nvPr userDrawn="1"/>
        </p:nvSpPr>
        <p:spPr bwMode="auto">
          <a:xfrm rot="17798322">
            <a:off x="-709549" y="605690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AE04F0A9-56DE-4549-81AA-B063B91B27D1}"/>
              </a:ext>
              <a:ext uri="{C183D7F6-B498-43B3-948B-1728B52AA6E4}">
                <adec:decorative xmlns:adec="http://schemas.microsoft.com/office/drawing/2017/decorative" val="1"/>
              </a:ext>
            </a:extLst>
          </p:cNvPr>
          <p:cNvSpPr/>
          <p:nvPr userDrawn="1"/>
        </p:nvSpPr>
        <p:spPr bwMode="auto">
          <a:xfrm rot="17798322">
            <a:off x="-735800" y="495714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376EAF4-AE12-4E97-9362-5B56BF441F4F}"/>
              </a:ext>
              <a:ext uri="{C183D7F6-B498-43B3-948B-1728B52AA6E4}">
                <adec:decorative xmlns:adec="http://schemas.microsoft.com/office/drawing/2017/decorative" val="1"/>
              </a:ext>
            </a:extLst>
          </p:cNvPr>
          <p:cNvSpPr/>
          <p:nvPr userDrawn="1"/>
        </p:nvSpPr>
        <p:spPr bwMode="auto">
          <a:xfrm rot="17789728">
            <a:off x="254059" y="654522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CDBE950-FF78-4B34-8FA6-3B5F446D432B}"/>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9D46A31F-3765-4D06-9A59-BF095A4AE09F}"/>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F9444E50-3F3A-490B-B7D0-55FD57E80356}"/>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5650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400"/>
                                        <p:tgtEl>
                                          <p:spTgt spid="1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44135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Hexagon 14">
            <a:extLst>
              <a:ext uri="{FF2B5EF4-FFF2-40B4-BE49-F238E27FC236}">
                <a16:creationId xmlns:a16="http://schemas.microsoft.com/office/drawing/2014/main" id="{2360D945-3E0B-4BE8-9978-4B301ADE88EA}"/>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752FC832-C271-44BA-84BE-825E2BF3E454}"/>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17D8DC28-1EC2-4D5B-B8A4-D2424BC24921}"/>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800766CB-A3D3-423F-99FE-998BC0A3D18B}"/>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62E7DDAB-E418-4415-B3D6-318E33D97430}"/>
              </a:ext>
              <a:ext uri="{C183D7F6-B498-43B3-948B-1728B52AA6E4}">
                <adec:decorative xmlns:adec="http://schemas.microsoft.com/office/drawing/2017/decorative" val="1"/>
              </a:ext>
            </a:extLst>
          </p:cNvPr>
          <p:cNvSpPr/>
          <p:nvPr userDrawn="1"/>
        </p:nvSpPr>
        <p:spPr bwMode="auto">
          <a:xfrm>
            <a:off x="10739256" y="515552"/>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A4A4F92-0041-4688-9B35-B66BED549BDD}"/>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557020DA-5EF2-483A-80CF-AA74889AA7E1}"/>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CDDB2CF5-037C-4C59-BAC3-02A247CEE1D5}"/>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8592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400"/>
                                        <p:tgtEl>
                                          <p:spTgt spid="2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400"/>
                                        <p:tgtEl>
                                          <p:spTgt spid="1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400"/>
                                        <p:tgtEl>
                                          <p:spTgt spid="2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400"/>
                                        <p:tgtEl>
                                          <p:spTgt spid="15"/>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400"/>
                                        <p:tgtEl>
                                          <p:spTgt spid="1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8181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Large device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89028BF-2471-4AF2-B683-65EB89A2AC88}"/>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icture Placeholder 8">
            <a:extLst>
              <a:ext uri="{FF2B5EF4-FFF2-40B4-BE49-F238E27FC236}">
                <a16:creationId xmlns:a16="http://schemas.microsoft.com/office/drawing/2014/main" id="{FA475647-51C5-45E7-8CB9-398831CBA4A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6" name="Hexagon 5">
            <a:extLst>
              <a:ext uri="{FF2B5EF4-FFF2-40B4-BE49-F238E27FC236}">
                <a16:creationId xmlns:a16="http://schemas.microsoft.com/office/drawing/2014/main" id="{41A00E9D-D4AD-4DD0-9697-9DA1AF5A1B33}"/>
              </a:ext>
            </a:extLst>
          </p:cNvPr>
          <p:cNvSpPr/>
          <p:nvPr userDrawn="1"/>
        </p:nvSpPr>
        <p:spPr bwMode="auto">
          <a:xfrm>
            <a:off x="-583470" y="5950422"/>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10C48517-5DCE-453B-AFE7-A4AF1C00B4C1}"/>
              </a:ext>
            </a:extLst>
          </p:cNvPr>
          <p:cNvSpPr/>
          <p:nvPr userDrawn="1"/>
        </p:nvSpPr>
        <p:spPr bwMode="auto">
          <a:xfrm>
            <a:off x="-571622" y="487607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F9E8ECF6-0A64-4513-8031-A2F8A6B441CF}"/>
              </a:ext>
            </a:extLst>
          </p:cNvPr>
          <p:cNvSpPr/>
          <p:nvPr userDrawn="1"/>
        </p:nvSpPr>
        <p:spPr bwMode="auto">
          <a:xfrm>
            <a:off x="413486" y="542290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E1414D6A-C8E8-437D-9AA3-4372036622B4}"/>
              </a:ext>
            </a:extLst>
          </p:cNvPr>
          <p:cNvSpPr/>
          <p:nvPr userDrawn="1"/>
        </p:nvSpPr>
        <p:spPr bwMode="auto">
          <a:xfrm>
            <a:off x="380878" y="6488971"/>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83A5A80C-0DC8-4ACF-9B49-59AC3D82E9DC}"/>
              </a:ext>
            </a:extLst>
          </p:cNvPr>
          <p:cNvSpPr/>
          <p:nvPr userDrawn="1"/>
        </p:nvSpPr>
        <p:spPr bwMode="auto">
          <a:xfrm>
            <a:off x="11773752" y="110895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5D06EBA-5DA7-4BF6-8004-71D0FA654F07}"/>
              </a:ext>
            </a:extLst>
          </p:cNvPr>
          <p:cNvSpPr/>
          <p:nvPr userDrawn="1"/>
        </p:nvSpPr>
        <p:spPr bwMode="auto">
          <a:xfrm>
            <a:off x="10795000" y="56800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F26F02D4-C87F-4B35-A095-7C0401F49951}"/>
              </a:ext>
            </a:extLst>
          </p:cNvPr>
          <p:cNvSpPr/>
          <p:nvPr userDrawn="1"/>
        </p:nvSpPr>
        <p:spPr bwMode="auto">
          <a:xfrm>
            <a:off x="11748352" y="1675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850F6527-C351-4344-91F4-A8ABE8EAA1C1}"/>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76837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5"/>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400"/>
                                        <p:tgtEl>
                                          <p:spTgt spid="7"/>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400"/>
                                        <p:tgtEl>
                                          <p:spTgt spid="9"/>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400"/>
                                        <p:tgtEl>
                                          <p:spTgt spid="11"/>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400"/>
                                        <p:tgtEl>
                                          <p:spTgt spid="6"/>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400"/>
                                        <p:tgtEl>
                                          <p:spTgt spid="10"/>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400"/>
                                        <p:tgtEl>
                                          <p:spTgt spid="8"/>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7" grpId="0" animBg="1"/>
      <p:bldP spid="8" grpId="0" animBg="1"/>
      <p:bldP spid="9" grpId="0" animBg="1"/>
      <p:bldP spid="10" grpId="0" animBg="1"/>
      <p:bldP spid="11" grpId="0" animBg="1"/>
      <p:bldP spid="12" grpId="0" animBg="1"/>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67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8910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7257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899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413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55570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22762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86417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1372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65472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92887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11787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51678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61651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7540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667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3897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2743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95513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73701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4207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75208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3859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08579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5611650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3291360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231468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3189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85428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13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226725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83809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83809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Hexagon 3">
            <a:extLst>
              <a:ext uri="{FF2B5EF4-FFF2-40B4-BE49-F238E27FC236}">
                <a16:creationId xmlns:a16="http://schemas.microsoft.com/office/drawing/2014/main" id="{8FF593AC-AD87-47C8-9DED-9B0BCF524FB4}"/>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4454F1AC-1064-49BC-9646-0EEF33131B7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B9FAD64C-F953-4EF9-96ED-71FEDACEF2B0}"/>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25354FCE-435F-4079-BC7D-66BFF7BEB277}"/>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9B2A51BC-79AE-464B-B685-FB9E4EC7B786}"/>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90387EDA-3AB0-465D-84F7-20C2AF4751C9}"/>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E4947B3-77A9-4C0F-A2A2-D5181CCB242B}"/>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1EF721BE-9F20-4087-99D1-5ED1D9CB3368}"/>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FEA78B41-E87E-4717-BB75-5E44C1B9C330}"/>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9F4AD8-F925-40FE-8740-0922D81621DC}"/>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074B724B-075B-4E3D-96A9-AB5A13195734}"/>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4286C198-FA4C-4570-BCAA-47821972649E}"/>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6751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543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233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3" name="Picture 2" descr="A picture containing scene, way, road, track&#10;&#10;Description automatically generated">
            <a:extLst>
              <a:ext uri="{FF2B5EF4-FFF2-40B4-BE49-F238E27FC236}">
                <a16:creationId xmlns:a16="http://schemas.microsoft.com/office/drawing/2014/main" id="{69AD65A3-CFCE-4973-8C9E-3DDE294F3AEA}"/>
              </a:ext>
            </a:extLst>
          </p:cNvPr>
          <p:cNvPicPr>
            <a:picLocks noChangeAspect="1"/>
          </p:cNvPicPr>
          <p:nvPr userDrawn="1"/>
        </p:nvPicPr>
        <p:blipFill rotWithShape="1">
          <a:blip r:embed="rId2"/>
          <a:srcRect t="34113" b="28387"/>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AE27D6E-8447-404C-B00D-98142E8B5E5D}"/>
              </a:ext>
            </a:extLst>
          </p:cNvPr>
          <p:cNvSpPr/>
          <p:nvPr userDrawn="1"/>
        </p:nvSpPr>
        <p:spPr bwMode="auto">
          <a:xfrm>
            <a:off x="0" y="0"/>
            <a:ext cx="12192000" cy="6857999"/>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26F31A4E-1F56-4065-ABF3-DFB121217805}"/>
              </a:ext>
            </a:extLst>
          </p:cNvPr>
          <p:cNvSpPr/>
          <p:nvPr userDrawn="1"/>
        </p:nvSpPr>
        <p:spPr bwMode="auto">
          <a:xfrm>
            <a:off x="-554442" y="5984893"/>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9463A23D-20E3-4A0A-8666-50D1258042AC}"/>
              </a:ext>
            </a:extLst>
          </p:cNvPr>
          <p:cNvSpPr/>
          <p:nvPr userDrawn="1"/>
        </p:nvSpPr>
        <p:spPr bwMode="auto">
          <a:xfrm>
            <a:off x="-571622" y="4373513"/>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D789A7D0-98DB-4609-85AB-4EE489C8D10C}"/>
              </a:ext>
            </a:extLst>
          </p:cNvPr>
          <p:cNvSpPr/>
          <p:nvPr userDrawn="1"/>
        </p:nvSpPr>
        <p:spPr bwMode="auto">
          <a:xfrm>
            <a:off x="848914" y="3570514"/>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B906C450-9247-438E-8724-F4A2E49BDAD4}"/>
              </a:ext>
            </a:extLst>
          </p:cNvPr>
          <p:cNvSpPr/>
          <p:nvPr userDrawn="1"/>
        </p:nvSpPr>
        <p:spPr bwMode="auto">
          <a:xfrm>
            <a:off x="874364" y="5159099"/>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E5389D7-79AA-42AD-A253-C03D2C042195}"/>
              </a:ext>
            </a:extLst>
          </p:cNvPr>
          <p:cNvSpPr/>
          <p:nvPr userDrawn="1"/>
        </p:nvSpPr>
        <p:spPr bwMode="auto">
          <a:xfrm>
            <a:off x="11077066" y="1041822"/>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B096D142-A9C8-4C01-8E81-1DA22F956FD8}"/>
              </a:ext>
            </a:extLst>
          </p:cNvPr>
          <p:cNvSpPr/>
          <p:nvPr userDrawn="1"/>
        </p:nvSpPr>
        <p:spPr bwMode="auto">
          <a:xfrm>
            <a:off x="9633404" y="256721"/>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A68E2855-F884-4B7B-811D-684568ED9AF5}"/>
              </a:ext>
            </a:extLst>
          </p:cNvPr>
          <p:cNvSpPr/>
          <p:nvPr userDrawn="1"/>
        </p:nvSpPr>
        <p:spPr bwMode="auto">
          <a:xfrm>
            <a:off x="11066180" y="-529349"/>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BB04438-F5FD-4E83-81C9-EE7B07B1993E}"/>
              </a:ext>
            </a:extLst>
          </p:cNvPr>
          <p:cNvSpPr txBox="1"/>
          <p:nvPr userDrawn="1"/>
        </p:nvSpPr>
        <p:spPr>
          <a:xfrm>
            <a:off x="602343" y="2875002"/>
            <a:ext cx="10987314" cy="1107996"/>
          </a:xfrm>
          <a:prstGeom prst="rect">
            <a:avLst/>
          </a:prstGeom>
          <a:noFill/>
        </p:spPr>
        <p:txBody>
          <a:bodyPr wrap="square" lIns="0" tIns="0" rIns="0" bIns="0" rtlCol="0">
            <a:spAutoFit/>
          </a:bodyPr>
          <a:lstStyle/>
          <a:p>
            <a:pPr algn="ctr"/>
            <a:r>
              <a:rPr lang="en-US" sz="7200">
                <a:gradFill>
                  <a:gsLst>
                    <a:gs pos="2917">
                      <a:srgbClr val="FFFFFF"/>
                    </a:gs>
                    <a:gs pos="30000">
                      <a:srgbClr val="FFFFFF"/>
                    </a:gs>
                  </a:gsLst>
                  <a:lin ang="5400000" scaled="0"/>
                </a:gradFill>
                <a:latin typeface="Segoe UI Semibold"/>
              </a:rPr>
              <a:t>Q&amp;A</a:t>
            </a:r>
          </a:p>
        </p:txBody>
      </p:sp>
    </p:spTree>
    <p:extLst>
      <p:ext uri="{BB962C8B-B14F-4D97-AF65-F5344CB8AC3E}">
        <p14:creationId xmlns:p14="http://schemas.microsoft.com/office/powerpoint/2010/main" val="3900621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400"/>
                                        <p:tgtEl>
                                          <p:spTgt spid="7"/>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400"/>
                                        <p:tgtEl>
                                          <p:spTgt spid="11"/>
                                        </p:tgtEl>
                                      </p:cBhvr>
                                    </p:animEffect>
                                  </p:childTnLst>
                                </p:cTn>
                              </p:par>
                            </p:childTnLst>
                          </p:cTn>
                        </p:par>
                        <p:par>
                          <p:cTn id="26" fill="hold">
                            <p:stCondLst>
                              <p:cond delay="7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42" presetClass="path" presetSubtype="0" decel="100000" fill="hold" grpId="1" nodeType="withEffect">
                                  <p:stCondLst>
                                    <p:cond delay="0"/>
                                  </p:stCondLst>
                                  <p:childTnLst>
                                    <p:animMotion origin="layout" path="M 4.375E-6 4.44444E-6 L 4.375E-6 0.08078 " pathEditMode="relative" rAng="0" ptsTypes="AA">
                                      <p:cBhvr>
                                        <p:cTn id="31" dur="500" spd="-100000" fill="hold"/>
                                        <p:tgtEl>
                                          <p:spTgt spid="1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2" grpId="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648748" y="1688611"/>
            <a:ext cx="3891390" cy="3392913"/>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6" y="3062513"/>
              <a:ext cx="2938335"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latin typeface="+mj-lt"/>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13885" r="18937" b="14315"/>
          <a:stretch/>
        </p:blipFill>
        <p:spPr>
          <a:xfrm>
            <a:off x="656137" y="-1849446"/>
            <a:ext cx="3875058" cy="3392913"/>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1265" r="6413"/>
          <a:stretch/>
        </p:blipFill>
        <p:spPr>
          <a:xfrm>
            <a:off x="3820943" y="3480955"/>
            <a:ext cx="3884644" cy="3377045"/>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l="14102" r="659"/>
          <a:stretch/>
        </p:blipFill>
        <p:spPr>
          <a:xfrm>
            <a:off x="-2516701" y="3480955"/>
            <a:ext cx="3861521" cy="3392913"/>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bright="-40000"/>
                    </a14:imgEffect>
                  </a14:imgLayer>
                </a14:imgProps>
              </a:ext>
            </a:extLst>
          </a:blip>
          <a:srcRect l="9079" r="19075"/>
          <a:stretch/>
        </p:blipFill>
        <p:spPr>
          <a:xfrm>
            <a:off x="10210801" y="-62346"/>
            <a:ext cx="3905250" cy="3394942"/>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brightnessContrast bright="-40000"/>
                    </a14:imgEffect>
                  </a14:imgLayer>
                </a14:imgProps>
              </a:ext>
            </a:extLst>
          </a:blip>
          <a:srcRect l="13302" r="19407"/>
          <a:stretch/>
        </p:blipFill>
        <p:spPr>
          <a:xfrm>
            <a:off x="7022802" y="1707069"/>
            <a:ext cx="3891390" cy="3392913"/>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2516701" y="-75578"/>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656136" y="5258139"/>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3831303" y="-75578"/>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7029802" y="-1828664"/>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7029802" y="5279620"/>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10221301" y="3483568"/>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97178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7" name="Hexagon 16">
            <a:extLst>
              <a:ext uri="{FF2B5EF4-FFF2-40B4-BE49-F238E27FC236}">
                <a16:creationId xmlns:a16="http://schemas.microsoft.com/office/drawing/2014/main" id="{0553D3B7-E867-4F6E-A16C-74DBEC838A3C}"/>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D84622A8-DE18-40D8-AA5D-2B86067F5934}"/>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50D36DA0-E550-4495-B33C-65E793361A3E}"/>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976AFAE8-E20A-4608-8D77-F396D391B91C}"/>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CF6734C2-D8AF-4997-918B-B9CC2B7F736B}"/>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8BA6C335-0FA6-4B8C-BEFF-35AA8E0750DD}"/>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5E462DE-DC09-4739-ADD0-CDD2534C4494}"/>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a:extLst>
              <a:ext uri="{FF2B5EF4-FFF2-40B4-BE49-F238E27FC236}">
                <a16:creationId xmlns:a16="http://schemas.microsoft.com/office/drawing/2014/main" id="{14039A0C-C359-4CF3-9143-B1870C50BB6C}"/>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a:extLst>
              <a:ext uri="{FF2B5EF4-FFF2-40B4-BE49-F238E27FC236}">
                <a16:creationId xmlns:a16="http://schemas.microsoft.com/office/drawing/2014/main" id="{E500A81F-BBC0-4475-89F1-C38A3D6B2C39}"/>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531D7E16-7F5D-46F2-9809-B2B385F0657A}"/>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a:extLst>
              <a:ext uri="{FF2B5EF4-FFF2-40B4-BE49-F238E27FC236}">
                <a16:creationId xmlns:a16="http://schemas.microsoft.com/office/drawing/2014/main" id="{E5880162-1C33-4D65-95C9-ECF86E71DA8A}"/>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a:extLst>
              <a:ext uri="{FF2B5EF4-FFF2-40B4-BE49-F238E27FC236}">
                <a16:creationId xmlns:a16="http://schemas.microsoft.com/office/drawing/2014/main" id="{2BC1EC6C-3BD2-4857-8F1D-341CE981F77D}"/>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06455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4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400"/>
                                        <p:tgtEl>
                                          <p:spTgt spid="2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400"/>
                                        <p:tgtEl>
                                          <p:spTgt spid="17"/>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400"/>
                                        <p:tgtEl>
                                          <p:spTgt spid="1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400"/>
                                        <p:tgtEl>
                                          <p:spTgt spid="21"/>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400"/>
                                        <p:tgtEl>
                                          <p:spTgt spid="27"/>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400"/>
                                        <p:tgtEl>
                                          <p:spTgt spid="28"/>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400"/>
                                        <p:tgtEl>
                                          <p:spTgt spid="2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400"/>
                                        <p:tgtEl>
                                          <p:spTgt spid="25"/>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03644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0400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Hexagon 4">
            <a:extLst>
              <a:ext uri="{FF2B5EF4-FFF2-40B4-BE49-F238E27FC236}">
                <a16:creationId xmlns:a16="http://schemas.microsoft.com/office/drawing/2014/main" id="{A5196B7D-6AE8-43B0-8385-5C6C0BECB059}"/>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D73ABDCE-4271-40B5-B3E5-C8E8A2046928}"/>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9E706866-D4E4-4352-BB1A-A813B4087315}"/>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DA572E22-9D85-4296-8345-3A321E592A19}"/>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C845C4D4-5AC7-47D7-A596-C08B000A07C2}"/>
              </a:ext>
              <a:ext uri="{C183D7F6-B498-43B3-948B-1728B52AA6E4}">
                <adec:decorative xmlns:adec="http://schemas.microsoft.com/office/drawing/2017/decorative" val="1"/>
              </a:ext>
            </a:extLst>
          </p:cNvPr>
          <p:cNvSpPr/>
          <p:nvPr userDrawn="1"/>
        </p:nvSpPr>
        <p:spPr bwMode="auto">
          <a:xfrm>
            <a:off x="11882256" y="15653"/>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67A4DF78-D1BC-4B4C-9E62-38CA099088F6}"/>
              </a:ext>
              <a:ext uri="{C183D7F6-B498-43B3-948B-1728B52AA6E4}">
                <adec:decorative xmlns:adec="http://schemas.microsoft.com/office/drawing/2017/decorative" val="1"/>
              </a:ext>
            </a:extLst>
          </p:cNvPr>
          <p:cNvSpPr/>
          <p:nvPr userDrawn="1"/>
        </p:nvSpPr>
        <p:spPr bwMode="auto">
          <a:xfrm>
            <a:off x="10903504" y="-52529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0610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0736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60070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2175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34970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6174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754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58183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58143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06705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7459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709549" y="605690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735800" y="495714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254059" y="654522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6950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847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3276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414768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1222757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1059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33325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17815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17998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83809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83809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Hexagon 3">
            <a:extLst>
              <a:ext uri="{FF2B5EF4-FFF2-40B4-BE49-F238E27FC236}">
                <a16:creationId xmlns:a16="http://schemas.microsoft.com/office/drawing/2014/main" id="{8FF593AC-AD87-47C8-9DED-9B0BCF524FB4}"/>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4454F1AC-1064-49BC-9646-0EEF33131B7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B9FAD64C-F953-4EF9-96ED-71FEDACEF2B0}"/>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25354FCE-435F-4079-BC7D-66BFF7BEB277}"/>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9B2A51BC-79AE-464B-B685-FB9E4EC7B786}"/>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90387EDA-3AB0-465D-84F7-20C2AF4751C9}"/>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E4947B3-77A9-4C0F-A2A2-D5181CCB242B}"/>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1EF721BE-9F20-4087-99D1-5ED1D9CB3368}"/>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FEA78B41-E87E-4717-BB75-5E44C1B9C330}"/>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9F4AD8-F925-40FE-8740-0922D81621DC}"/>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074B724B-075B-4E3D-96A9-AB5A13195734}"/>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4286C198-FA4C-4570-BCAA-47821972649E}"/>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9665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2885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Hexagon 9">
            <a:extLst>
              <a:ext uri="{FF2B5EF4-FFF2-40B4-BE49-F238E27FC236}">
                <a16:creationId xmlns:a16="http://schemas.microsoft.com/office/drawing/2014/main" id="{2E9A4686-8737-49DE-BFD2-C0DE667C1CA4}"/>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BAF71F8-40ED-4E6E-A173-5297BB6E60CF}"/>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4D3A6F7E-C36C-41B9-B222-D1679F8EF1EF}"/>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94CDD021-BC90-4E76-A61E-CA3238D56C28}"/>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884E13C8-884D-4B2A-AE31-804E10C80966}"/>
              </a:ext>
              <a:ext uri="{C183D7F6-B498-43B3-948B-1728B52AA6E4}">
                <adec:decorative xmlns:adec="http://schemas.microsoft.com/office/drawing/2017/decorative" val="1"/>
              </a:ext>
            </a:extLst>
          </p:cNvPr>
          <p:cNvSpPr/>
          <p:nvPr userDrawn="1"/>
        </p:nvSpPr>
        <p:spPr bwMode="auto">
          <a:xfrm>
            <a:off x="10739256" y="515552"/>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A5CC8315-41F9-49E5-845B-F56E0D6A49DC}"/>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41007871-1056-4803-ACB6-DCA88F15A698}"/>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D03B481-F55E-45D3-AD10-E73C81828D9C}"/>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1524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400"/>
                                        <p:tgtEl>
                                          <p:spTgt spid="2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400"/>
                                        <p:tgtEl>
                                          <p:spTgt spid="18"/>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0" grpId="0" animBg="1"/>
      <p:bldP spid="21" grpId="0" animBg="1"/>
      <p:bldP spid="22" grpId="0" animBg="1"/>
      <p:bldP spid="23"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563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3" name="Picture 2" descr="A picture containing scene, way, road, track&#10;&#10;Description automatically generated">
            <a:extLst>
              <a:ext uri="{FF2B5EF4-FFF2-40B4-BE49-F238E27FC236}">
                <a16:creationId xmlns:a16="http://schemas.microsoft.com/office/drawing/2014/main" id="{69AD65A3-CFCE-4973-8C9E-3DDE294F3AEA}"/>
              </a:ext>
            </a:extLst>
          </p:cNvPr>
          <p:cNvPicPr>
            <a:picLocks noChangeAspect="1"/>
          </p:cNvPicPr>
          <p:nvPr userDrawn="1"/>
        </p:nvPicPr>
        <p:blipFill rotWithShape="1">
          <a:blip r:embed="rId2"/>
          <a:srcRect t="34113" b="28387"/>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AE27D6E-8447-404C-B00D-98142E8B5E5D}"/>
              </a:ext>
            </a:extLst>
          </p:cNvPr>
          <p:cNvSpPr/>
          <p:nvPr userDrawn="1"/>
        </p:nvSpPr>
        <p:spPr bwMode="auto">
          <a:xfrm>
            <a:off x="0" y="0"/>
            <a:ext cx="12192000" cy="6857999"/>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26F31A4E-1F56-4065-ABF3-DFB121217805}"/>
              </a:ext>
            </a:extLst>
          </p:cNvPr>
          <p:cNvSpPr/>
          <p:nvPr userDrawn="1"/>
        </p:nvSpPr>
        <p:spPr bwMode="auto">
          <a:xfrm>
            <a:off x="-554442" y="5984893"/>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9463A23D-20E3-4A0A-8666-50D1258042AC}"/>
              </a:ext>
            </a:extLst>
          </p:cNvPr>
          <p:cNvSpPr/>
          <p:nvPr userDrawn="1"/>
        </p:nvSpPr>
        <p:spPr bwMode="auto">
          <a:xfrm>
            <a:off x="-571622" y="4373513"/>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D789A7D0-98DB-4609-85AB-4EE489C8D10C}"/>
              </a:ext>
            </a:extLst>
          </p:cNvPr>
          <p:cNvSpPr/>
          <p:nvPr userDrawn="1"/>
        </p:nvSpPr>
        <p:spPr bwMode="auto">
          <a:xfrm>
            <a:off x="848914" y="3570514"/>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B906C450-9247-438E-8724-F4A2E49BDAD4}"/>
              </a:ext>
            </a:extLst>
          </p:cNvPr>
          <p:cNvSpPr/>
          <p:nvPr userDrawn="1"/>
        </p:nvSpPr>
        <p:spPr bwMode="auto">
          <a:xfrm>
            <a:off x="874364" y="5159099"/>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E5389D7-79AA-42AD-A253-C03D2C042195}"/>
              </a:ext>
            </a:extLst>
          </p:cNvPr>
          <p:cNvSpPr/>
          <p:nvPr userDrawn="1"/>
        </p:nvSpPr>
        <p:spPr bwMode="auto">
          <a:xfrm>
            <a:off x="11077066" y="1041822"/>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B096D142-A9C8-4C01-8E81-1DA22F956FD8}"/>
              </a:ext>
            </a:extLst>
          </p:cNvPr>
          <p:cNvSpPr/>
          <p:nvPr userDrawn="1"/>
        </p:nvSpPr>
        <p:spPr bwMode="auto">
          <a:xfrm>
            <a:off x="9633404" y="256721"/>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A68E2855-F884-4B7B-811D-684568ED9AF5}"/>
              </a:ext>
            </a:extLst>
          </p:cNvPr>
          <p:cNvSpPr/>
          <p:nvPr userDrawn="1"/>
        </p:nvSpPr>
        <p:spPr bwMode="auto">
          <a:xfrm>
            <a:off x="11066180" y="-529349"/>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BB04438-F5FD-4E83-81C9-EE7B07B1993E}"/>
              </a:ext>
            </a:extLst>
          </p:cNvPr>
          <p:cNvSpPr txBox="1"/>
          <p:nvPr userDrawn="1"/>
        </p:nvSpPr>
        <p:spPr>
          <a:xfrm>
            <a:off x="602343" y="2875002"/>
            <a:ext cx="10987314" cy="1107996"/>
          </a:xfrm>
          <a:prstGeom prst="rect">
            <a:avLst/>
          </a:prstGeom>
          <a:noFill/>
        </p:spPr>
        <p:txBody>
          <a:bodyPr wrap="square" lIns="0" tIns="0" rIns="0" bIns="0" rtlCol="0">
            <a:spAutoFit/>
          </a:bodyPr>
          <a:lstStyle/>
          <a:p>
            <a:pPr algn="ctr"/>
            <a:r>
              <a:rPr lang="en-US" sz="7200">
                <a:gradFill>
                  <a:gsLst>
                    <a:gs pos="2917">
                      <a:srgbClr val="FFFFFF"/>
                    </a:gs>
                    <a:gs pos="30000">
                      <a:srgbClr val="FFFFFF"/>
                    </a:gs>
                  </a:gsLst>
                  <a:lin ang="5400000" scaled="0"/>
                </a:gradFill>
                <a:latin typeface="Segoe UI Semibold"/>
              </a:rPr>
              <a:t>Q&amp;A</a:t>
            </a:r>
          </a:p>
        </p:txBody>
      </p:sp>
    </p:spTree>
    <p:extLst>
      <p:ext uri="{BB962C8B-B14F-4D97-AF65-F5344CB8AC3E}">
        <p14:creationId xmlns:p14="http://schemas.microsoft.com/office/powerpoint/2010/main" val="3916452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400"/>
                                        <p:tgtEl>
                                          <p:spTgt spid="7"/>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400"/>
                                        <p:tgtEl>
                                          <p:spTgt spid="11"/>
                                        </p:tgtEl>
                                      </p:cBhvr>
                                    </p:animEffect>
                                  </p:childTnLst>
                                </p:cTn>
                              </p:par>
                            </p:childTnLst>
                          </p:cTn>
                        </p:par>
                        <p:par>
                          <p:cTn id="26" fill="hold">
                            <p:stCondLst>
                              <p:cond delay="7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42" presetClass="path" presetSubtype="0" decel="100000" fill="hold" grpId="1" nodeType="withEffect">
                                  <p:stCondLst>
                                    <p:cond delay="0"/>
                                  </p:stCondLst>
                                  <p:childTnLst>
                                    <p:animMotion origin="layout" path="M 4.375E-6 4.44444E-6 L 4.375E-6 0.08078 " pathEditMode="relative" rAng="0" ptsTypes="AA">
                                      <p:cBhvr>
                                        <p:cTn id="31" dur="500" spd="-100000" fill="hold"/>
                                        <p:tgtEl>
                                          <p:spTgt spid="1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2" grpId="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648748" y="1688611"/>
            <a:ext cx="3891390" cy="3392913"/>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6" y="3062513"/>
              <a:ext cx="2938335"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latin typeface="+mj-lt"/>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13885" r="18937" b="14315"/>
          <a:stretch/>
        </p:blipFill>
        <p:spPr>
          <a:xfrm>
            <a:off x="656137" y="-1849446"/>
            <a:ext cx="3875058" cy="3392913"/>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1265" r="6413"/>
          <a:stretch/>
        </p:blipFill>
        <p:spPr>
          <a:xfrm>
            <a:off x="3820943" y="3480955"/>
            <a:ext cx="3884644" cy="3377045"/>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l="14102" r="659"/>
          <a:stretch/>
        </p:blipFill>
        <p:spPr>
          <a:xfrm>
            <a:off x="-2516701" y="3480955"/>
            <a:ext cx="3861521" cy="3392913"/>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bright="-40000"/>
                    </a14:imgEffect>
                  </a14:imgLayer>
                </a14:imgProps>
              </a:ext>
            </a:extLst>
          </a:blip>
          <a:srcRect l="9079" r="19075"/>
          <a:stretch/>
        </p:blipFill>
        <p:spPr>
          <a:xfrm>
            <a:off x="10210801" y="-62346"/>
            <a:ext cx="3905250" cy="3394942"/>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brightnessContrast bright="-40000"/>
                    </a14:imgEffect>
                  </a14:imgLayer>
                </a14:imgProps>
              </a:ext>
            </a:extLst>
          </a:blip>
          <a:srcRect l="13302" r="19407"/>
          <a:stretch/>
        </p:blipFill>
        <p:spPr>
          <a:xfrm>
            <a:off x="7022802" y="1707069"/>
            <a:ext cx="3891390" cy="3392913"/>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2516701" y="-75578"/>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656136" y="5258139"/>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3831303" y="-75578"/>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7029802" y="-1828664"/>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7029802" y="5279620"/>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10221301" y="3483568"/>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4279225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7" name="Hexagon 16">
            <a:extLst>
              <a:ext uri="{FF2B5EF4-FFF2-40B4-BE49-F238E27FC236}">
                <a16:creationId xmlns:a16="http://schemas.microsoft.com/office/drawing/2014/main" id="{0553D3B7-E867-4F6E-A16C-74DBEC838A3C}"/>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D84622A8-DE18-40D8-AA5D-2B86067F5934}"/>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50D36DA0-E550-4495-B33C-65E793361A3E}"/>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976AFAE8-E20A-4608-8D77-F396D391B91C}"/>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CF6734C2-D8AF-4997-918B-B9CC2B7F736B}"/>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8BA6C335-0FA6-4B8C-BEFF-35AA8E0750DD}"/>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5E462DE-DC09-4739-ADD0-CDD2534C4494}"/>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a:extLst>
              <a:ext uri="{FF2B5EF4-FFF2-40B4-BE49-F238E27FC236}">
                <a16:creationId xmlns:a16="http://schemas.microsoft.com/office/drawing/2014/main" id="{14039A0C-C359-4CF3-9143-B1870C50BB6C}"/>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a:extLst>
              <a:ext uri="{FF2B5EF4-FFF2-40B4-BE49-F238E27FC236}">
                <a16:creationId xmlns:a16="http://schemas.microsoft.com/office/drawing/2014/main" id="{E500A81F-BBC0-4475-89F1-C38A3D6B2C39}"/>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531D7E16-7F5D-46F2-9809-B2B385F0657A}"/>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a:extLst>
              <a:ext uri="{FF2B5EF4-FFF2-40B4-BE49-F238E27FC236}">
                <a16:creationId xmlns:a16="http://schemas.microsoft.com/office/drawing/2014/main" id="{E5880162-1C33-4D65-95C9-ECF86E71DA8A}"/>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a:extLst>
              <a:ext uri="{FF2B5EF4-FFF2-40B4-BE49-F238E27FC236}">
                <a16:creationId xmlns:a16="http://schemas.microsoft.com/office/drawing/2014/main" id="{2BC1EC6C-3BD2-4857-8F1D-341CE981F77D}"/>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84964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4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400"/>
                                        <p:tgtEl>
                                          <p:spTgt spid="2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400"/>
                                        <p:tgtEl>
                                          <p:spTgt spid="17"/>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400"/>
                                        <p:tgtEl>
                                          <p:spTgt spid="1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400"/>
                                        <p:tgtEl>
                                          <p:spTgt spid="21"/>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400"/>
                                        <p:tgtEl>
                                          <p:spTgt spid="27"/>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400"/>
                                        <p:tgtEl>
                                          <p:spTgt spid="28"/>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400"/>
                                        <p:tgtEl>
                                          <p:spTgt spid="2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400"/>
                                        <p:tgtEl>
                                          <p:spTgt spid="25"/>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553797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bg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tx1"/>
                    </a:gs>
                    <a:gs pos="0">
                      <a:schemeClr val="tx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accent2"/>
                    </a:gs>
                    <a:gs pos="0">
                      <a:schemeClr val="accent2"/>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no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2"/>
                    </a:gs>
                    <a:gs pos="0">
                      <a:schemeClr val="accent2"/>
                    </a:gs>
                  </a:gsLst>
                  <a:lin ang="2700000" scaled="1"/>
                  <a:tileRect/>
                </a:gradFill>
                <a:latin typeface="+mj-lt"/>
              </a:defRPr>
            </a:lvl1pPr>
            <a:lvl2pPr marL="22855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6868250"/>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noFill/>
          <a:ln w="22225">
            <a:solidFill>
              <a:schemeClr val="accent2"/>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2"/>
                    </a:gs>
                    <a:gs pos="0">
                      <a:schemeClr val="accent2"/>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tx1"/>
                    </a:gs>
                    <a:gs pos="0">
                      <a:schemeClr val="tx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2"/>
                    </a:gs>
                    <a:gs pos="0">
                      <a:schemeClr val="accent2"/>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tx1"/>
                    </a:gs>
                    <a:gs pos="0">
                      <a:schemeClr val="tx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2"/>
                    </a:gs>
                    <a:gs pos="0">
                      <a:schemeClr val="accent2"/>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tx1"/>
                    </a:gs>
                    <a:gs pos="0">
                      <a:schemeClr val="tx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a:gradFill flip="none" rotWithShape="1">
                  <a:gsLst>
                    <a:gs pos="82000">
                      <a:schemeClr val="accent2"/>
                    </a:gs>
                    <a:gs pos="0">
                      <a:schemeClr val="accent2"/>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tx1"/>
                    </a:gs>
                    <a:gs pos="0">
                      <a:schemeClr val="tx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tx1"/>
                    </a:gs>
                    <a:gs pos="0">
                      <a:schemeClr val="tx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2"/>
                    </a:gs>
                    <a:gs pos="0">
                      <a:schemeClr val="accent2"/>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137004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760675-D75C-4780-8E13-372FBAC6AE9D}"/>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4" name="Text Placeholder 2">
            <a:extLst>
              <a:ext uri="{FF2B5EF4-FFF2-40B4-BE49-F238E27FC236}">
                <a16:creationId xmlns:a16="http://schemas.microsoft.com/office/drawing/2014/main" id="{5A6CB0A7-3142-400E-984F-EDB33592F67E}"/>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BDAC4183-3195-4618-94FC-AE4A8905A626}"/>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5B00D6D-91A5-4296-8391-165168C88466}"/>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1225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7_Title &amp; Non-bulleted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44424C-C48C-4B1A-8BC5-5D45D0716136}"/>
              </a:ext>
            </a:extLst>
          </p:cNvPr>
          <p:cNvSpPr/>
          <p:nvPr/>
        </p:nvSpPr>
        <p:spPr bwMode="auto">
          <a:xfrm>
            <a:off x="5601023" y="35700"/>
            <a:ext cx="6281284" cy="6858000"/>
          </a:xfrm>
          <a:prstGeom prst="rect">
            <a:avLst/>
          </a:prstGeom>
          <a:solidFill>
            <a:schemeClr val="accent1">
              <a:lumMod val="7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7323906-1930-4338-B0C3-233B1A0CD7EE}"/>
              </a:ext>
            </a:extLst>
          </p:cNvPr>
          <p:cNvSpPr>
            <a:spLocks noGrp="1"/>
          </p:cNvSpPr>
          <p:nvPr>
            <p:ph type="title"/>
          </p:nvPr>
        </p:nvSpPr>
        <p:spPr>
          <a:xfrm>
            <a:off x="584203" y="2028636"/>
            <a:ext cx="4483098" cy="985025"/>
          </a:xfrm>
          <a:prstGeom prst="rect">
            <a:avLst/>
          </a:prstGeom>
        </p:spPr>
        <p:txBody>
          <a:bodyPr anchor="b"/>
          <a:lstStyle>
            <a:lvl1pPr algn="l">
              <a:defRPr>
                <a:solidFill>
                  <a:schemeClr val="accent1">
                    <a:lumMod val="60000"/>
                    <a:lumOff val="40000"/>
                  </a:schemeClr>
                </a:solidFill>
              </a:defRPr>
            </a:lvl1pPr>
          </a:lstStyle>
          <a:p>
            <a:r>
              <a:rPr lang="en-US"/>
              <a:t>Click to edit Master title style</a:t>
            </a:r>
          </a:p>
        </p:txBody>
      </p:sp>
      <p:sp>
        <p:nvSpPr>
          <p:cNvPr id="6" name="Text Placeholder 3">
            <a:extLst>
              <a:ext uri="{FF2B5EF4-FFF2-40B4-BE49-F238E27FC236}">
                <a16:creationId xmlns:a16="http://schemas.microsoft.com/office/drawing/2014/main" id="{99DC7EEF-439D-459A-91EB-54962A50B295}"/>
              </a:ext>
            </a:extLst>
          </p:cNvPr>
          <p:cNvSpPr>
            <a:spLocks noGrp="1"/>
          </p:cNvSpPr>
          <p:nvPr>
            <p:ph type="body" sz="quarter" idx="11"/>
          </p:nvPr>
        </p:nvSpPr>
        <p:spPr>
          <a:xfrm>
            <a:off x="689709" y="3059668"/>
            <a:ext cx="4377592" cy="369332"/>
          </a:xfrm>
        </p:spPr>
        <p:txBody>
          <a:bodyPr wrap="square">
            <a:spAutoFit/>
          </a:bodyPr>
          <a:lstStyle>
            <a:lvl1pPr marL="0" indent="0">
              <a:buNone/>
              <a:defRPr>
                <a:solidFill>
                  <a:schemeClr val="tx1"/>
                </a:solidFill>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94C4331B-E784-4254-9BE0-EC59638A932D}"/>
              </a:ext>
            </a:extLst>
          </p:cNvPr>
          <p:cNvSpPr>
            <a:spLocks noGrp="1"/>
          </p:cNvSpPr>
          <p:nvPr>
            <p:ph type="body" sz="quarter" idx="12"/>
          </p:nvPr>
        </p:nvSpPr>
        <p:spPr>
          <a:xfrm>
            <a:off x="5873846" y="457200"/>
            <a:ext cx="5735638" cy="1092607"/>
          </a:xfrm>
        </p:spPr>
        <p:txBody>
          <a:bodyPr/>
          <a:lstStyle>
            <a:lvl1pPr algn="ctr">
              <a:spcBef>
                <a:spcPts val="0"/>
              </a:spcBef>
              <a:defRPr sz="1600">
                <a:solidFill>
                  <a:schemeClr val="tx1"/>
                </a:solidFill>
              </a:defRPr>
            </a:lvl1pPr>
            <a:lvl2pPr algn="ctr">
              <a:spcBef>
                <a:spcPts val="600"/>
              </a:spcBef>
              <a:defRPr sz="1800">
                <a:solidFill>
                  <a:schemeClr val="accent1">
                    <a:lumMod val="60000"/>
                    <a:lumOff val="40000"/>
                  </a:schemeClr>
                </a:solidFill>
              </a:defRPr>
            </a:lvl2pPr>
            <a:lvl3pPr algn="ctr">
              <a:spcBef>
                <a:spcPts val="0"/>
              </a:spcBef>
              <a:defRPr sz="1100">
                <a:solidFill>
                  <a:schemeClr val="tx1"/>
                </a:solidFill>
              </a:defRPr>
            </a:lvl3pPr>
            <a:lvl4pPr algn="ctr">
              <a:spcBef>
                <a:spcPts val="0"/>
              </a:spcBef>
              <a:defRPr sz="1050">
                <a:solidFill>
                  <a:schemeClr val="tx1"/>
                </a:solidFill>
              </a:defRPr>
            </a:lvl4pPr>
            <a:lvl5pPr algn="ct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70357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3696">
          <p15:clr>
            <a:srgbClr val="5ACBF0"/>
          </p15:clr>
        </p15:guide>
        <p15:guide id="6" orient="horz" pos="345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3" name="Content Placeholder 2">
            <a:extLst>
              <a:ext uri="{FF2B5EF4-FFF2-40B4-BE49-F238E27FC236}">
                <a16:creationId xmlns:a16="http://schemas.microsoft.com/office/drawing/2014/main" id="{256C574F-CCCC-47CF-8C90-8BBD56D4B7B3}"/>
              </a:ext>
            </a:extLst>
          </p:cNvPr>
          <p:cNvSpPr>
            <a:spLocks noGrp="1"/>
          </p:cNvSpPr>
          <p:nvPr>
            <p:ph sz="quarter" idx="12"/>
          </p:nvPr>
        </p:nvSpPr>
        <p:spPr>
          <a:xfrm>
            <a:off x="426424" y="1536510"/>
            <a:ext cx="2343150" cy="757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988CDAF1-D5A4-4270-9E9C-7952ED48370C}"/>
              </a:ext>
            </a:extLst>
          </p:cNvPr>
          <p:cNvSpPr>
            <a:spLocks noGrp="1"/>
          </p:cNvSpPr>
          <p:nvPr>
            <p:ph sz="quarter" idx="13"/>
          </p:nvPr>
        </p:nvSpPr>
        <p:spPr>
          <a:xfrm>
            <a:off x="578824" y="1688910"/>
            <a:ext cx="2343150" cy="757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A420B573-2CAA-4E9B-8D2E-67879C47C25E}"/>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p:blipFill>
        <p:spPr>
          <a:xfrm>
            <a:off x="322" y="0"/>
            <a:ext cx="12191356" cy="6858000"/>
          </a:xfrm>
          <a:prstGeom prst="rect">
            <a:avLst/>
          </a:prstGeom>
          <a:noFill/>
        </p:spPr>
      </p:pic>
    </p:spTree>
    <p:extLst>
      <p:ext uri="{BB962C8B-B14F-4D97-AF65-F5344CB8AC3E}">
        <p14:creationId xmlns:p14="http://schemas.microsoft.com/office/powerpoint/2010/main" val="1119795713"/>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3B2D-2B20-4400-942B-B6A7458E2AC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3D062C4-739B-40AD-8F49-2945CDC14762}"/>
              </a:ext>
            </a:extLst>
          </p:cNvPr>
          <p:cNvSpPr>
            <a:spLocks noGrp="1"/>
          </p:cNvSpPr>
          <p:nvPr>
            <p:ph type="dt" sz="half" idx="10"/>
          </p:nvPr>
        </p:nvSpPr>
        <p:spPr/>
        <p:txBody>
          <a:bodyPr/>
          <a:lstStyle/>
          <a:p>
            <a:fld id="{4C93C1EB-5FCA-4566-B2CC-C64D57A64B9B}" type="datetimeFigureOut">
              <a:rPr lang="en-AU" smtClean="0"/>
              <a:t>8/09/2022</a:t>
            </a:fld>
            <a:endParaRPr lang="en-AU"/>
          </a:p>
        </p:txBody>
      </p:sp>
      <p:sp>
        <p:nvSpPr>
          <p:cNvPr id="4" name="Footer Placeholder 3">
            <a:extLst>
              <a:ext uri="{FF2B5EF4-FFF2-40B4-BE49-F238E27FC236}">
                <a16:creationId xmlns:a16="http://schemas.microsoft.com/office/drawing/2014/main" id="{A2E949D7-A865-4130-BAA8-7DA737202AF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13FA967-EE38-4B6E-89BA-8658459630BA}"/>
              </a:ext>
            </a:extLst>
          </p:cNvPr>
          <p:cNvSpPr>
            <a:spLocks noGrp="1"/>
          </p:cNvSpPr>
          <p:nvPr>
            <p:ph type="sldNum" sz="quarter" idx="12"/>
          </p:nvPr>
        </p:nvSpPr>
        <p:spPr/>
        <p:txBody>
          <a:bodyPr/>
          <a:lstStyle/>
          <a:p>
            <a:fld id="{B0874975-72DE-45B6-BEF4-083C7825C91B}" type="slidenum">
              <a:rPr lang="en-AU" smtClean="0"/>
              <a:t>‹#›</a:t>
            </a:fld>
            <a:endParaRPr lang="en-AU"/>
          </a:p>
        </p:txBody>
      </p:sp>
    </p:spTree>
    <p:extLst>
      <p:ext uri="{BB962C8B-B14F-4D97-AF65-F5344CB8AC3E}">
        <p14:creationId xmlns:p14="http://schemas.microsoft.com/office/powerpoint/2010/main" val="310376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5240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Header Dark-4">
    <p:spTree>
      <p:nvGrpSpPr>
        <p:cNvPr id="1" name=""/>
        <p:cNvGrpSpPr/>
        <p:nvPr/>
      </p:nvGrpSpPr>
      <p:grpSpPr>
        <a:xfrm>
          <a:off x="0" y="0"/>
          <a:ext cx="0" cy="0"/>
          <a:chOff x="0" y="0"/>
          <a:chExt cx="0" cy="0"/>
        </a:xfrm>
      </p:grpSpPr>
      <p:sp>
        <p:nvSpPr>
          <p:cNvPr id="2" name="Title 1"/>
          <p:cNvSpPr>
            <a:spLocks noGrp="1"/>
          </p:cNvSpPr>
          <p:nvPr>
            <p:ph type="title"/>
          </p:nvPr>
        </p:nvSpPr>
        <p:spPr>
          <a:xfrm>
            <a:off x="4277783" y="2690297"/>
            <a:ext cx="7366764" cy="1477412"/>
          </a:xfrm>
        </p:spPr>
        <p:txBody>
          <a:bodyPr anchor="ctr"/>
          <a:lstStyle>
            <a:lvl1pPr algn="l">
              <a:defRPr lang="en-US" sz="4800" b="1" kern="1200" cap="none" spc="-50" baseline="0" dirty="0">
                <a:ln w="3175">
                  <a:noFill/>
                </a:ln>
                <a:solidFill>
                  <a:schemeClr val="tx1"/>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A53D4AD-A987-4DF3-BCE3-74E834A64F9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185" r="-3141" b="-1397"/>
          <a:stretch/>
        </p:blipFill>
        <p:spPr>
          <a:xfrm>
            <a:off x="0" y="-166974"/>
            <a:ext cx="3528884" cy="7061200"/>
          </a:xfrm>
          <a:prstGeom prst="rect">
            <a:avLst/>
          </a:prstGeom>
        </p:spPr>
      </p:pic>
    </p:spTree>
    <p:extLst>
      <p:ext uri="{BB962C8B-B14F-4D97-AF65-F5344CB8AC3E}">
        <p14:creationId xmlns:p14="http://schemas.microsoft.com/office/powerpoint/2010/main" val="30741840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6952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3"/>
                    </a:gs>
                    <a:gs pos="0">
                      <a:schemeClr val="accent3"/>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93069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995148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5910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1"/>
                    </a:gs>
                    <a:gs pos="0">
                      <a:schemeClr val="accent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2516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35455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34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409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61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9926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54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69890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48964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86540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25642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42703490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9825072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41437416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32269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36171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88473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5455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27175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23922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5357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12145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2568800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367260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611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19452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33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062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009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759649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09105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286865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4533004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7512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BCFB1FBD-5439-4B9B-A435-009B48B0E4AE}"/>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01CA7005-8468-4178-B268-36172DAE10A4}"/>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BFEC6C2A-9C15-4480-9E02-724286CAFB9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1239775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7192645-5910-4933-A153-EFC8BC614039}"/>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2F6CB10D-A311-493E-BDB4-D3B0F6B33E1E}"/>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E539E02-735F-4BAC-AACE-9E897DDD1AC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2612162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7072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1821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ags" Target="../tags/tag2.xml"/><Relationship Id="rId68" Type="http://schemas.openxmlformats.org/officeDocument/2006/relationships/image" Target="../media/image4.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2.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3.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theme" Target="../theme/theme2.xml"/><Relationship Id="rId55" Type="http://schemas.openxmlformats.org/officeDocument/2006/relationships/image" Target="../media/image3.sv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image" Target="../media/image1.emf"/><Relationship Id="rId5" Type="http://schemas.openxmlformats.org/officeDocument/2006/relationships/slideLayout" Target="../slideLayouts/slideLayout6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oleObject" Target="../embeddings/oleObject2.bin"/><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8" Type="http://schemas.openxmlformats.org/officeDocument/2006/relationships/slideLayout" Target="../slideLayouts/slideLayout69.xml"/><Relationship Id="rId51" Type="http://schemas.openxmlformats.org/officeDocument/2006/relationships/tags" Target="../tags/tag3.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image" Target="../media/image2.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6.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slideLayout" Target="../slideLayouts/slideLayout152.xml"/><Relationship Id="rId47" Type="http://schemas.openxmlformats.org/officeDocument/2006/relationships/slideLayout" Target="../slideLayouts/slideLayout157.xml"/><Relationship Id="rId50" Type="http://schemas.openxmlformats.org/officeDocument/2006/relationships/slideLayout" Target="../slideLayouts/slideLayout160.xml"/><Relationship Id="rId55" Type="http://schemas.openxmlformats.org/officeDocument/2006/relationships/slideLayout" Target="../slideLayouts/slideLayout165.xml"/><Relationship Id="rId63" Type="http://schemas.openxmlformats.org/officeDocument/2006/relationships/tags" Target="../tags/tag4.xml"/><Relationship Id="rId68" Type="http://schemas.openxmlformats.org/officeDocument/2006/relationships/image" Target="../media/image4.emf"/><Relationship Id="rId7" Type="http://schemas.openxmlformats.org/officeDocument/2006/relationships/slideLayout" Target="../slideLayouts/slideLayout11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9" Type="http://schemas.openxmlformats.org/officeDocument/2006/relationships/slideLayout" Target="../slideLayouts/slideLayout139.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45" Type="http://schemas.openxmlformats.org/officeDocument/2006/relationships/slideLayout" Target="../slideLayouts/slideLayout155.xml"/><Relationship Id="rId53" Type="http://schemas.openxmlformats.org/officeDocument/2006/relationships/slideLayout" Target="../slideLayouts/slideLayout163.xml"/><Relationship Id="rId58" Type="http://schemas.openxmlformats.org/officeDocument/2006/relationships/slideLayout" Target="../slideLayouts/slideLayout168.xml"/><Relationship Id="rId66" Type="http://schemas.openxmlformats.org/officeDocument/2006/relationships/image" Target="../media/image2.png"/><Relationship Id="rId5" Type="http://schemas.openxmlformats.org/officeDocument/2006/relationships/slideLayout" Target="../slideLayouts/slideLayout115.xml"/><Relationship Id="rId61" Type="http://schemas.openxmlformats.org/officeDocument/2006/relationships/slideLayout" Target="../slideLayouts/slideLayout171.xml"/><Relationship Id="rId19" Type="http://schemas.openxmlformats.org/officeDocument/2006/relationships/slideLayout" Target="../slideLayouts/slideLayout12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slideLayout" Target="../slideLayouts/slideLayout153.xml"/><Relationship Id="rId48" Type="http://schemas.openxmlformats.org/officeDocument/2006/relationships/slideLayout" Target="../slideLayouts/slideLayout158.xml"/><Relationship Id="rId56" Type="http://schemas.openxmlformats.org/officeDocument/2006/relationships/slideLayout" Target="../slideLayouts/slideLayout166.xml"/><Relationship Id="rId64" Type="http://schemas.openxmlformats.org/officeDocument/2006/relationships/oleObject" Target="../embeddings/oleObject3.bin"/><Relationship Id="rId8" Type="http://schemas.openxmlformats.org/officeDocument/2006/relationships/slideLayout" Target="../slideLayouts/slideLayout118.xml"/><Relationship Id="rId51" Type="http://schemas.openxmlformats.org/officeDocument/2006/relationships/slideLayout" Target="../slideLayouts/slideLayout161.xml"/><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46" Type="http://schemas.openxmlformats.org/officeDocument/2006/relationships/slideLayout" Target="../slideLayouts/slideLayout156.xml"/><Relationship Id="rId59" Type="http://schemas.openxmlformats.org/officeDocument/2006/relationships/slideLayout" Target="../slideLayouts/slideLayout169.xml"/><Relationship Id="rId67" Type="http://schemas.openxmlformats.org/officeDocument/2006/relationships/image" Target="../media/image3.svg"/><Relationship Id="rId20" Type="http://schemas.openxmlformats.org/officeDocument/2006/relationships/slideLayout" Target="../slideLayouts/slideLayout130.xml"/><Relationship Id="rId41" Type="http://schemas.openxmlformats.org/officeDocument/2006/relationships/slideLayout" Target="../slideLayouts/slideLayout151.xml"/><Relationship Id="rId54" Type="http://schemas.openxmlformats.org/officeDocument/2006/relationships/slideLayout" Target="../slideLayouts/slideLayout164.xml"/><Relationship Id="rId62" Type="http://schemas.openxmlformats.org/officeDocument/2006/relationships/theme" Target="../theme/theme3.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49" Type="http://schemas.openxmlformats.org/officeDocument/2006/relationships/slideLayout" Target="../slideLayouts/slideLayout159.xml"/><Relationship Id="rId57" Type="http://schemas.openxmlformats.org/officeDocument/2006/relationships/slideLayout" Target="../slideLayouts/slideLayout167.xml"/><Relationship Id="rId10" Type="http://schemas.openxmlformats.org/officeDocument/2006/relationships/slideLayout" Target="../slideLayouts/slideLayout120.xml"/><Relationship Id="rId31" Type="http://schemas.openxmlformats.org/officeDocument/2006/relationships/slideLayout" Target="../slideLayouts/slideLayout141.xml"/><Relationship Id="rId44" Type="http://schemas.openxmlformats.org/officeDocument/2006/relationships/slideLayout" Target="../slideLayouts/slideLayout154.xml"/><Relationship Id="rId52" Type="http://schemas.openxmlformats.org/officeDocument/2006/relationships/slideLayout" Target="../slideLayouts/slideLayout162.xml"/><Relationship Id="rId60" Type="http://schemas.openxmlformats.org/officeDocument/2006/relationships/slideLayout" Target="../slideLayouts/slideLayout170.xml"/><Relationship Id="rId65" Type="http://schemas.openxmlformats.org/officeDocument/2006/relationships/image" Target="../media/image1.emf"/><Relationship Id="rId4" Type="http://schemas.openxmlformats.org/officeDocument/2006/relationships/slideLayout" Target="../slideLayouts/slideLayout114.xml"/><Relationship Id="rId9" Type="http://schemas.openxmlformats.org/officeDocument/2006/relationships/slideLayout" Target="../slideLayouts/slideLayout119.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9" Type="http://schemas.openxmlformats.org/officeDocument/2006/relationships/slideLayout" Target="../slideLayouts/slideLayout149.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63" Type="http://schemas.openxmlformats.org/officeDocument/2006/relationships/theme" Target="../theme/theme4.xml"/><Relationship Id="rId68" Type="http://schemas.openxmlformats.org/officeDocument/2006/relationships/image" Target="../media/image3.svg"/><Relationship Id="rId7" Type="http://schemas.openxmlformats.org/officeDocument/2006/relationships/slideLayout" Target="../slideLayouts/slideLayout17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9" Type="http://schemas.openxmlformats.org/officeDocument/2006/relationships/slideLayout" Target="../slideLayouts/slideLayout200.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53" Type="http://schemas.openxmlformats.org/officeDocument/2006/relationships/slideLayout" Target="../slideLayouts/slideLayout224.xml"/><Relationship Id="rId58" Type="http://schemas.openxmlformats.org/officeDocument/2006/relationships/slideLayout" Target="../slideLayouts/slideLayout229.xml"/><Relationship Id="rId66" Type="http://schemas.openxmlformats.org/officeDocument/2006/relationships/image" Target="../media/image1.emf"/><Relationship Id="rId5" Type="http://schemas.openxmlformats.org/officeDocument/2006/relationships/slideLayout" Target="../slideLayouts/slideLayout176.xml"/><Relationship Id="rId61" Type="http://schemas.openxmlformats.org/officeDocument/2006/relationships/slideLayout" Target="../slideLayouts/slideLayout232.xml"/><Relationship Id="rId19" Type="http://schemas.openxmlformats.org/officeDocument/2006/relationships/slideLayout" Target="../slideLayouts/slideLayout19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slideLayout" Target="../slideLayouts/slideLayout227.xml"/><Relationship Id="rId64" Type="http://schemas.openxmlformats.org/officeDocument/2006/relationships/tags" Target="../tags/tag5.xml"/><Relationship Id="rId69" Type="http://schemas.openxmlformats.org/officeDocument/2006/relationships/image" Target="../media/image4.emf"/><Relationship Id="rId8" Type="http://schemas.openxmlformats.org/officeDocument/2006/relationships/slideLayout" Target="../slideLayouts/slideLayout179.xml"/><Relationship Id="rId51" Type="http://schemas.openxmlformats.org/officeDocument/2006/relationships/slideLayout" Target="../slideLayouts/slideLayout222.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59" Type="http://schemas.openxmlformats.org/officeDocument/2006/relationships/slideLayout" Target="../slideLayouts/slideLayout230.xml"/><Relationship Id="rId67" Type="http://schemas.openxmlformats.org/officeDocument/2006/relationships/image" Target="../media/image2.png"/><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62" Type="http://schemas.openxmlformats.org/officeDocument/2006/relationships/slideLayout" Target="../slideLayouts/slideLayout23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 Id="rId57" Type="http://schemas.openxmlformats.org/officeDocument/2006/relationships/slideLayout" Target="../slideLayouts/slideLayout228.xml"/><Relationship Id="rId10" Type="http://schemas.openxmlformats.org/officeDocument/2006/relationships/slideLayout" Target="../slideLayouts/slideLayout181.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60" Type="http://schemas.openxmlformats.org/officeDocument/2006/relationships/slideLayout" Target="../slideLayouts/slideLayout231.xml"/><Relationship Id="rId65" Type="http://schemas.openxmlformats.org/officeDocument/2006/relationships/oleObject" Target="../embeddings/oleObject4.bin"/><Relationship Id="rId4" Type="http://schemas.openxmlformats.org/officeDocument/2006/relationships/slideLayout" Target="../slideLayouts/slideLayout175.xml"/><Relationship Id="rId9" Type="http://schemas.openxmlformats.org/officeDocument/2006/relationships/slideLayout" Target="../slideLayouts/slideLayout180.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9" Type="http://schemas.openxmlformats.org/officeDocument/2006/relationships/slideLayout" Target="../slideLayouts/slideLayout210.xml"/><Relationship Id="rId34" Type="http://schemas.openxmlformats.org/officeDocument/2006/relationships/slideLayout" Target="../slideLayouts/slideLayout205.xml"/><Relationship Id="rId50" Type="http://schemas.openxmlformats.org/officeDocument/2006/relationships/slideLayout" Target="../slideLayouts/slideLayout221.xml"/><Relationship Id="rId55" Type="http://schemas.openxmlformats.org/officeDocument/2006/relationships/slideLayout" Target="../slideLayouts/slideLayout22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9" Type="http://schemas.openxmlformats.org/officeDocument/2006/relationships/slideLayout" Target="../slideLayouts/slideLayout272.xml"/><Relationship Id="rId21" Type="http://schemas.openxmlformats.org/officeDocument/2006/relationships/slideLayout" Target="../slideLayouts/slideLayout254.xml"/><Relationship Id="rId34" Type="http://schemas.openxmlformats.org/officeDocument/2006/relationships/slideLayout" Target="../slideLayouts/slideLayout267.xml"/><Relationship Id="rId42" Type="http://schemas.openxmlformats.org/officeDocument/2006/relationships/slideLayout" Target="../slideLayouts/slideLayout275.xml"/><Relationship Id="rId47" Type="http://schemas.openxmlformats.org/officeDocument/2006/relationships/slideLayout" Target="../slideLayouts/slideLayout280.xml"/><Relationship Id="rId50" Type="http://schemas.openxmlformats.org/officeDocument/2006/relationships/slideLayout" Target="../slideLayouts/slideLayout283.xml"/><Relationship Id="rId55" Type="http://schemas.openxmlformats.org/officeDocument/2006/relationships/theme" Target="../theme/theme5.xml"/><Relationship Id="rId7" Type="http://schemas.openxmlformats.org/officeDocument/2006/relationships/slideLayout" Target="../slideLayouts/slideLayout24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9" Type="http://schemas.openxmlformats.org/officeDocument/2006/relationships/slideLayout" Target="../slideLayouts/slideLayout262.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slideLayout" Target="../slideLayouts/slideLayout265.xml"/><Relationship Id="rId37" Type="http://schemas.openxmlformats.org/officeDocument/2006/relationships/slideLayout" Target="../slideLayouts/slideLayout270.xml"/><Relationship Id="rId40" Type="http://schemas.openxmlformats.org/officeDocument/2006/relationships/slideLayout" Target="../slideLayouts/slideLayout273.xml"/><Relationship Id="rId45" Type="http://schemas.openxmlformats.org/officeDocument/2006/relationships/slideLayout" Target="../slideLayouts/slideLayout278.xml"/><Relationship Id="rId53" Type="http://schemas.openxmlformats.org/officeDocument/2006/relationships/slideLayout" Target="../slideLayouts/slideLayout286.xml"/><Relationship Id="rId58" Type="http://schemas.openxmlformats.org/officeDocument/2006/relationships/image" Target="../media/image1.emf"/><Relationship Id="rId5" Type="http://schemas.openxmlformats.org/officeDocument/2006/relationships/slideLayout" Target="../slideLayouts/slideLayout238.xml"/><Relationship Id="rId61" Type="http://schemas.openxmlformats.org/officeDocument/2006/relationships/image" Target="../media/image4.emf"/><Relationship Id="rId19" Type="http://schemas.openxmlformats.org/officeDocument/2006/relationships/slideLayout" Target="../slideLayouts/slideLayout25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35" Type="http://schemas.openxmlformats.org/officeDocument/2006/relationships/slideLayout" Target="../slideLayouts/slideLayout268.xml"/><Relationship Id="rId43" Type="http://schemas.openxmlformats.org/officeDocument/2006/relationships/slideLayout" Target="../slideLayouts/slideLayout276.xml"/><Relationship Id="rId48" Type="http://schemas.openxmlformats.org/officeDocument/2006/relationships/slideLayout" Target="../slideLayouts/slideLayout281.xml"/><Relationship Id="rId56" Type="http://schemas.openxmlformats.org/officeDocument/2006/relationships/tags" Target="../tags/tag6.xml"/><Relationship Id="rId8" Type="http://schemas.openxmlformats.org/officeDocument/2006/relationships/slideLayout" Target="../slideLayouts/slideLayout241.xml"/><Relationship Id="rId51" Type="http://schemas.openxmlformats.org/officeDocument/2006/relationships/slideLayout" Target="../slideLayouts/slideLayout284.xml"/><Relationship Id="rId3" Type="http://schemas.openxmlformats.org/officeDocument/2006/relationships/slideLayout" Target="../slideLayouts/slideLayout236.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slideLayout" Target="../slideLayouts/slideLayout266.xml"/><Relationship Id="rId38" Type="http://schemas.openxmlformats.org/officeDocument/2006/relationships/slideLayout" Target="../slideLayouts/slideLayout271.xml"/><Relationship Id="rId46" Type="http://schemas.openxmlformats.org/officeDocument/2006/relationships/slideLayout" Target="../slideLayouts/slideLayout279.xml"/><Relationship Id="rId59" Type="http://schemas.openxmlformats.org/officeDocument/2006/relationships/image" Target="../media/image2.png"/><Relationship Id="rId20" Type="http://schemas.openxmlformats.org/officeDocument/2006/relationships/slideLayout" Target="../slideLayouts/slideLayout253.xml"/><Relationship Id="rId41" Type="http://schemas.openxmlformats.org/officeDocument/2006/relationships/slideLayout" Target="../slideLayouts/slideLayout274.xml"/><Relationship Id="rId54" Type="http://schemas.openxmlformats.org/officeDocument/2006/relationships/slideLayout" Target="../slideLayouts/slideLayout287.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36" Type="http://schemas.openxmlformats.org/officeDocument/2006/relationships/slideLayout" Target="../slideLayouts/slideLayout269.xml"/><Relationship Id="rId49" Type="http://schemas.openxmlformats.org/officeDocument/2006/relationships/slideLayout" Target="../slideLayouts/slideLayout282.xml"/><Relationship Id="rId57" Type="http://schemas.openxmlformats.org/officeDocument/2006/relationships/oleObject" Target="../embeddings/oleObject5.bin"/><Relationship Id="rId10" Type="http://schemas.openxmlformats.org/officeDocument/2006/relationships/slideLayout" Target="../slideLayouts/slideLayout243.xml"/><Relationship Id="rId31" Type="http://schemas.openxmlformats.org/officeDocument/2006/relationships/slideLayout" Target="../slideLayouts/slideLayout264.xml"/><Relationship Id="rId44" Type="http://schemas.openxmlformats.org/officeDocument/2006/relationships/slideLayout" Target="../slideLayouts/slideLayout277.xml"/><Relationship Id="rId52" Type="http://schemas.openxmlformats.org/officeDocument/2006/relationships/slideLayout" Target="../slideLayouts/slideLayout285.xml"/><Relationship Id="rId60" Type="http://schemas.openxmlformats.org/officeDocument/2006/relationships/image" Target="../media/image3.svg"/><Relationship Id="rId4" Type="http://schemas.openxmlformats.org/officeDocument/2006/relationships/slideLayout" Target="../slideLayouts/slideLayout237.xml"/><Relationship Id="rId9" Type="http://schemas.openxmlformats.org/officeDocument/2006/relationships/slideLayout" Target="../slideLayouts/slideLayout2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468A74-D31D-9B6E-46BD-C572757656F6}"/>
              </a:ext>
            </a:extLst>
          </p:cNvPr>
          <p:cNvGraphicFramePr>
            <a:graphicFrameLocks noChangeAspect="1"/>
          </p:cNvGraphicFramePr>
          <p:nvPr userDrawn="1">
            <p:custDataLst>
              <p:tags r:id="rId63"/>
            </p:custDataLst>
            <p:extLst>
              <p:ext uri="{D42A27DB-BD31-4B8C-83A1-F6EECF244321}">
                <p14:modId xmlns:p14="http://schemas.microsoft.com/office/powerpoint/2010/main" val="16090863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4" imgW="272" imgH="272" progId="TCLayout.ActiveDocument.1">
                  <p:embed/>
                </p:oleObj>
              </mc:Choice>
              <mc:Fallback>
                <p:oleObj name="think-cell Slide" r:id="rId64" imgW="272" imgH="272" progId="TCLayout.ActiveDocument.1">
                  <p:embed/>
                  <p:pic>
                    <p:nvPicPr>
                      <p:cNvPr id="6" name="Object 5" hidden="1">
                        <a:extLst>
                          <a:ext uri="{FF2B5EF4-FFF2-40B4-BE49-F238E27FC236}">
                            <a16:creationId xmlns:a16="http://schemas.microsoft.com/office/drawing/2014/main" id="{3A468A74-D31D-9B6E-46BD-C572757656F6}"/>
                          </a:ext>
                        </a:extLst>
                      </p:cNvPr>
                      <p:cNvPicPr/>
                      <p:nvPr/>
                    </p:nvPicPr>
                    <p:blipFill>
                      <a:blip r:embed="rId6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06A64-4873-4D17-A4A1-748F87D9845E}"/>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35C7C6AB-BBA5-42D2-BCC5-60B329C1F225}"/>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73E1D949-BE7A-4603-BC98-7ECED58816E1}"/>
                </a:ext>
              </a:extLst>
            </p:cNvPr>
            <p:cNvPicPr>
              <a:picLocks noChangeAspect="1"/>
            </p:cNvPicPr>
            <p:nvPr userDrawn="1"/>
          </p:nvPicPr>
          <p:blipFill>
            <a:blip r:embed="rId6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924090988"/>
      </p:ext>
    </p:extLst>
  </p:cSld>
  <p:clrMap bg1="dk1" tx1="lt1" bg2="dk2" tx2="lt2" accent1="accent1" accent2="accent2" accent3="accent3" accent4="accent4" accent5="accent5" accent6="accent6" hlink="hlink" folHlink="folHlink"/>
  <p:sldLayoutIdLst>
    <p:sldLayoutId id="2147488075" r:id="rId1"/>
    <p:sldLayoutId id="2147488076" r:id="rId2"/>
    <p:sldLayoutId id="2147488077" r:id="rId3"/>
    <p:sldLayoutId id="2147488078" r:id="rId4"/>
    <p:sldLayoutId id="2147488079" r:id="rId5"/>
    <p:sldLayoutId id="2147488080" r:id="rId6"/>
    <p:sldLayoutId id="2147488081" r:id="rId7"/>
    <p:sldLayoutId id="2147488082" r:id="rId8"/>
    <p:sldLayoutId id="2147488083" r:id="rId9"/>
    <p:sldLayoutId id="2147488084" r:id="rId10"/>
    <p:sldLayoutId id="2147488085" r:id="rId11"/>
    <p:sldLayoutId id="2147488086" r:id="rId12"/>
    <p:sldLayoutId id="2147488087" r:id="rId13"/>
    <p:sldLayoutId id="2147488088" r:id="rId14"/>
    <p:sldLayoutId id="2147488089" r:id="rId15"/>
    <p:sldLayoutId id="2147488090" r:id="rId16"/>
    <p:sldLayoutId id="2147488091" r:id="rId17"/>
    <p:sldLayoutId id="2147488092" r:id="rId18"/>
    <p:sldLayoutId id="2147488093" r:id="rId19"/>
    <p:sldLayoutId id="2147488094" r:id="rId20"/>
    <p:sldLayoutId id="2147488095" r:id="rId21"/>
    <p:sldLayoutId id="2147488096" r:id="rId22"/>
    <p:sldLayoutId id="2147488097" r:id="rId23"/>
    <p:sldLayoutId id="2147488098" r:id="rId24"/>
    <p:sldLayoutId id="2147488099" r:id="rId25"/>
    <p:sldLayoutId id="2147488100" r:id="rId26"/>
    <p:sldLayoutId id="2147488101" r:id="rId27"/>
    <p:sldLayoutId id="2147488102" r:id="rId28"/>
    <p:sldLayoutId id="2147488103" r:id="rId29"/>
    <p:sldLayoutId id="2147488104" r:id="rId30"/>
    <p:sldLayoutId id="2147488105" r:id="rId31"/>
    <p:sldLayoutId id="2147488106" r:id="rId32"/>
    <p:sldLayoutId id="2147488107" r:id="rId33"/>
    <p:sldLayoutId id="2147488108" r:id="rId34"/>
    <p:sldLayoutId id="2147488109" r:id="rId35"/>
    <p:sldLayoutId id="2147488110" r:id="rId36"/>
    <p:sldLayoutId id="2147488111" r:id="rId37"/>
    <p:sldLayoutId id="2147488112" r:id="rId38"/>
    <p:sldLayoutId id="2147488113" r:id="rId39"/>
    <p:sldLayoutId id="2147488114" r:id="rId40"/>
    <p:sldLayoutId id="2147488115" r:id="rId41"/>
    <p:sldLayoutId id="2147488116" r:id="rId42"/>
    <p:sldLayoutId id="2147488117" r:id="rId43"/>
    <p:sldLayoutId id="2147488118" r:id="rId44"/>
    <p:sldLayoutId id="2147488119" r:id="rId45"/>
    <p:sldLayoutId id="2147488120" r:id="rId46"/>
    <p:sldLayoutId id="2147488121" r:id="rId47"/>
    <p:sldLayoutId id="2147488122" r:id="rId48"/>
    <p:sldLayoutId id="2147488123" r:id="rId49"/>
    <p:sldLayoutId id="2147488124" r:id="rId50"/>
    <p:sldLayoutId id="2147488125" r:id="rId51"/>
    <p:sldLayoutId id="2147488126" r:id="rId52"/>
    <p:sldLayoutId id="2147488127" r:id="rId53"/>
    <p:sldLayoutId id="2147488128" r:id="rId54"/>
    <p:sldLayoutId id="2147488180" r:id="rId55"/>
    <p:sldLayoutId id="2147488307" r:id="rId56"/>
    <p:sldLayoutId id="2147488736" r:id="rId57"/>
    <p:sldLayoutId id="2147488996" r:id="rId58"/>
    <p:sldLayoutId id="2147489000" r:id="rId59"/>
    <p:sldLayoutId id="2147489001" r:id="rId60"/>
    <p:sldLayoutId id="2147489002" r:id="rId6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8EE62FE-719A-7078-AAA8-5B5FA2F39073}"/>
              </a:ext>
            </a:extLst>
          </p:cNvPr>
          <p:cNvGraphicFramePr>
            <a:graphicFrameLocks noChangeAspect="1"/>
          </p:cNvGraphicFramePr>
          <p:nvPr userDrawn="1">
            <p:custDataLst>
              <p:tags r:id="rId51"/>
            </p:custDataLst>
            <p:extLst>
              <p:ext uri="{D42A27DB-BD31-4B8C-83A1-F6EECF244321}">
                <p14:modId xmlns:p14="http://schemas.microsoft.com/office/powerpoint/2010/main" val="2510187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2" imgW="272" imgH="272" progId="TCLayout.ActiveDocument.1">
                  <p:embed/>
                </p:oleObj>
              </mc:Choice>
              <mc:Fallback>
                <p:oleObj name="think-cell Slide" r:id="rId52" imgW="272" imgH="272" progId="TCLayout.ActiveDocument.1">
                  <p:embed/>
                  <p:pic>
                    <p:nvPicPr>
                      <p:cNvPr id="6" name="Object 5" hidden="1">
                        <a:extLst>
                          <a:ext uri="{FF2B5EF4-FFF2-40B4-BE49-F238E27FC236}">
                            <a16:creationId xmlns:a16="http://schemas.microsoft.com/office/drawing/2014/main" id="{68EE62FE-719A-7078-AAA8-5B5FA2F39073}"/>
                          </a:ext>
                        </a:extLst>
                      </p:cNvPr>
                      <p:cNvPicPr/>
                      <p:nvPr/>
                    </p:nvPicPr>
                    <p:blipFill>
                      <a:blip r:embed="rId5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Graphic 48">
            <a:extLst>
              <a:ext uri="{FF2B5EF4-FFF2-40B4-BE49-F238E27FC236}">
                <a16:creationId xmlns:a16="http://schemas.microsoft.com/office/drawing/2014/main" id="{B7B3E92D-F8BE-434E-A06A-EEEAF40CE24F}"/>
              </a:ext>
              <a:ext uri="{C183D7F6-B498-43B3-948B-1728B52AA6E4}">
                <adec:decorative xmlns:adec="http://schemas.microsoft.com/office/drawing/2017/decorative" val="1"/>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rot="5400000">
            <a:off x="9540593" y="2806924"/>
            <a:ext cx="6858001" cy="1146617"/>
          </a:xfrm>
          <a:prstGeom prst="rect">
            <a:avLst/>
          </a:prstGeom>
        </p:spPr>
      </p:pic>
    </p:spTree>
    <p:extLst>
      <p:ext uri="{BB962C8B-B14F-4D97-AF65-F5344CB8AC3E}">
        <p14:creationId xmlns:p14="http://schemas.microsoft.com/office/powerpoint/2010/main" val="3393894524"/>
      </p:ext>
    </p:extLst>
  </p:cSld>
  <p:clrMap bg1="lt1" tx1="dk1" bg2="lt2" tx2="dk2" accent1="accent1" accent2="accent2" accent3="accent3" accent4="accent4" accent5="accent5" accent6="accent6" hlink="hlink" folHlink="folHlink"/>
  <p:sldLayoutIdLst>
    <p:sldLayoutId id="2147488762" r:id="rId1"/>
    <p:sldLayoutId id="2147488763" r:id="rId2"/>
    <p:sldLayoutId id="2147488764" r:id="rId3"/>
    <p:sldLayoutId id="2147488765" r:id="rId4"/>
    <p:sldLayoutId id="2147488766" r:id="rId5"/>
    <p:sldLayoutId id="2147488767" r:id="rId6"/>
    <p:sldLayoutId id="2147488768" r:id="rId7"/>
    <p:sldLayoutId id="2147488769" r:id="rId8"/>
    <p:sldLayoutId id="2147488770" r:id="rId9"/>
    <p:sldLayoutId id="2147488771" r:id="rId10"/>
    <p:sldLayoutId id="2147488772" r:id="rId11"/>
    <p:sldLayoutId id="2147488773" r:id="rId12"/>
    <p:sldLayoutId id="2147488774" r:id="rId13"/>
    <p:sldLayoutId id="2147488775" r:id="rId14"/>
    <p:sldLayoutId id="2147488776" r:id="rId15"/>
    <p:sldLayoutId id="2147488777" r:id="rId16"/>
    <p:sldLayoutId id="2147488778" r:id="rId17"/>
    <p:sldLayoutId id="2147488779" r:id="rId18"/>
    <p:sldLayoutId id="2147488780" r:id="rId19"/>
    <p:sldLayoutId id="2147488781" r:id="rId20"/>
    <p:sldLayoutId id="2147488782" r:id="rId21"/>
    <p:sldLayoutId id="2147488783" r:id="rId22"/>
    <p:sldLayoutId id="2147488784" r:id="rId23"/>
    <p:sldLayoutId id="2147488785" r:id="rId24"/>
    <p:sldLayoutId id="2147488786" r:id="rId25"/>
    <p:sldLayoutId id="2147488787" r:id="rId26"/>
    <p:sldLayoutId id="2147488788" r:id="rId27"/>
    <p:sldLayoutId id="2147488789" r:id="rId28"/>
    <p:sldLayoutId id="2147488790" r:id="rId29"/>
    <p:sldLayoutId id="2147488791" r:id="rId30"/>
    <p:sldLayoutId id="2147488792" r:id="rId31"/>
    <p:sldLayoutId id="2147488793" r:id="rId32"/>
    <p:sldLayoutId id="2147488794" r:id="rId33"/>
    <p:sldLayoutId id="2147488795" r:id="rId34"/>
    <p:sldLayoutId id="2147488796" r:id="rId35"/>
    <p:sldLayoutId id="2147488797" r:id="rId36"/>
    <p:sldLayoutId id="2147488798" r:id="rId37"/>
    <p:sldLayoutId id="2147488799" r:id="rId38"/>
    <p:sldLayoutId id="2147488800" r:id="rId39"/>
    <p:sldLayoutId id="2147488801" r:id="rId40"/>
    <p:sldLayoutId id="2147488802" r:id="rId41"/>
    <p:sldLayoutId id="2147488803" r:id="rId42"/>
    <p:sldLayoutId id="2147488804" r:id="rId43"/>
    <p:sldLayoutId id="2147488805" r:id="rId44"/>
    <p:sldLayoutId id="2147488806" r:id="rId45"/>
    <p:sldLayoutId id="2147488807" r:id="rId46"/>
    <p:sldLayoutId id="2147488808" r:id="rId47"/>
    <p:sldLayoutId id="2147488809" r:id="rId48"/>
    <p:sldLayoutId id="214748881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45C0995-8FBA-39C4-A97E-9017AEACF1FD}"/>
              </a:ext>
            </a:extLst>
          </p:cNvPr>
          <p:cNvGraphicFramePr>
            <a:graphicFrameLocks noChangeAspect="1"/>
          </p:cNvGraphicFramePr>
          <p:nvPr userDrawn="1">
            <p:custDataLst>
              <p:tags r:id="rId63"/>
            </p:custDataLst>
            <p:extLst>
              <p:ext uri="{D42A27DB-BD31-4B8C-83A1-F6EECF244321}">
                <p14:modId xmlns:p14="http://schemas.microsoft.com/office/powerpoint/2010/main" val="37066485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4" imgW="272" imgH="272" progId="TCLayout.ActiveDocument.1">
                  <p:embed/>
                </p:oleObj>
              </mc:Choice>
              <mc:Fallback>
                <p:oleObj name="think-cell Slide" r:id="rId64" imgW="272" imgH="272" progId="TCLayout.ActiveDocument.1">
                  <p:embed/>
                  <p:pic>
                    <p:nvPicPr>
                      <p:cNvPr id="6" name="Object 5" hidden="1">
                        <a:extLst>
                          <a:ext uri="{FF2B5EF4-FFF2-40B4-BE49-F238E27FC236}">
                            <a16:creationId xmlns:a16="http://schemas.microsoft.com/office/drawing/2014/main" id="{545C0995-8FBA-39C4-A97E-9017AEACF1FD}"/>
                          </a:ext>
                        </a:extLst>
                      </p:cNvPr>
                      <p:cNvPicPr/>
                      <p:nvPr/>
                    </p:nvPicPr>
                    <p:blipFill>
                      <a:blip r:embed="rId6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FB4DEDCF-0C0A-499C-B0A2-252B91BF400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CEFEBDD6-1C98-4B9F-A4B4-7116B09552F8}"/>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9D3E95D4-A6E9-4DCD-B209-F249BD15415C}"/>
                </a:ext>
              </a:extLst>
            </p:cNvPr>
            <p:cNvPicPr>
              <a:picLocks noChangeAspect="1"/>
            </p:cNvPicPr>
            <p:nvPr userDrawn="1"/>
          </p:nvPicPr>
          <p:blipFill>
            <a:blip r:embed="rId6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881666729"/>
      </p:ext>
    </p:extLst>
  </p:cSld>
  <p:clrMap bg1="lt1" tx1="dk1" bg2="lt2" tx2="dk2" accent1="accent1" accent2="accent2" accent3="accent3" accent4="accent4" accent5="accent5" accent6="accent6" hlink="hlink" folHlink="folHlink"/>
  <p:sldLayoutIdLst>
    <p:sldLayoutId id="2147488812" r:id="rId1"/>
    <p:sldLayoutId id="2147488813" r:id="rId2"/>
    <p:sldLayoutId id="2147488814" r:id="rId3"/>
    <p:sldLayoutId id="2147488815" r:id="rId4"/>
    <p:sldLayoutId id="2147488816" r:id="rId5"/>
    <p:sldLayoutId id="2147488817" r:id="rId6"/>
    <p:sldLayoutId id="2147488818" r:id="rId7"/>
    <p:sldLayoutId id="2147488819" r:id="rId8"/>
    <p:sldLayoutId id="2147488820" r:id="rId9"/>
    <p:sldLayoutId id="2147488821" r:id="rId10"/>
    <p:sldLayoutId id="2147488822" r:id="rId11"/>
    <p:sldLayoutId id="2147488823" r:id="rId12"/>
    <p:sldLayoutId id="2147488824" r:id="rId13"/>
    <p:sldLayoutId id="2147488825" r:id="rId14"/>
    <p:sldLayoutId id="2147488826" r:id="rId15"/>
    <p:sldLayoutId id="2147488827" r:id="rId16"/>
    <p:sldLayoutId id="2147488828" r:id="rId17"/>
    <p:sldLayoutId id="2147488829" r:id="rId18"/>
    <p:sldLayoutId id="2147488830" r:id="rId19"/>
    <p:sldLayoutId id="2147488831" r:id="rId20"/>
    <p:sldLayoutId id="2147488832" r:id="rId21"/>
    <p:sldLayoutId id="2147488833" r:id="rId22"/>
    <p:sldLayoutId id="2147488834" r:id="rId23"/>
    <p:sldLayoutId id="2147488835" r:id="rId24"/>
    <p:sldLayoutId id="2147488836" r:id="rId25"/>
    <p:sldLayoutId id="2147488837" r:id="rId26"/>
    <p:sldLayoutId id="2147488838" r:id="rId27"/>
    <p:sldLayoutId id="2147488839" r:id="rId28"/>
    <p:sldLayoutId id="2147488840" r:id="rId29"/>
    <p:sldLayoutId id="2147488841" r:id="rId30"/>
    <p:sldLayoutId id="2147488842" r:id="rId31"/>
    <p:sldLayoutId id="2147488843" r:id="rId32"/>
    <p:sldLayoutId id="2147488844" r:id="rId33"/>
    <p:sldLayoutId id="2147488845" r:id="rId34"/>
    <p:sldLayoutId id="2147488846" r:id="rId35"/>
    <p:sldLayoutId id="2147488847" r:id="rId36"/>
    <p:sldLayoutId id="2147488848" r:id="rId37"/>
    <p:sldLayoutId id="2147488849" r:id="rId38"/>
    <p:sldLayoutId id="2147488850" r:id="rId39"/>
    <p:sldLayoutId id="2147488851" r:id="rId40"/>
    <p:sldLayoutId id="2147488852" r:id="rId41"/>
    <p:sldLayoutId id="2147488853" r:id="rId42"/>
    <p:sldLayoutId id="2147488854" r:id="rId43"/>
    <p:sldLayoutId id="2147488855" r:id="rId44"/>
    <p:sldLayoutId id="2147488856" r:id="rId45"/>
    <p:sldLayoutId id="2147488857" r:id="rId46"/>
    <p:sldLayoutId id="2147488858" r:id="rId47"/>
    <p:sldLayoutId id="2147488859" r:id="rId48"/>
    <p:sldLayoutId id="2147488860" r:id="rId49"/>
    <p:sldLayoutId id="2147488861" r:id="rId50"/>
    <p:sldLayoutId id="2147488862" r:id="rId51"/>
    <p:sldLayoutId id="2147488863" r:id="rId52"/>
    <p:sldLayoutId id="2147488864" r:id="rId53"/>
    <p:sldLayoutId id="2147488865" r:id="rId54"/>
    <p:sldLayoutId id="2147488866" r:id="rId55"/>
    <p:sldLayoutId id="2147488867" r:id="rId56"/>
    <p:sldLayoutId id="2147488868" r:id="rId57"/>
    <p:sldLayoutId id="2147488869" r:id="rId58"/>
    <p:sldLayoutId id="2147488870" r:id="rId59"/>
    <p:sldLayoutId id="2147488871" r:id="rId60"/>
    <p:sldLayoutId id="2147488872"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F55169-ABF0-5115-5A5F-31761D6B1908}"/>
              </a:ext>
            </a:extLst>
          </p:cNvPr>
          <p:cNvGraphicFramePr>
            <a:graphicFrameLocks noChangeAspect="1"/>
          </p:cNvGraphicFramePr>
          <p:nvPr userDrawn="1">
            <p:custDataLst>
              <p:tags r:id="rId64"/>
            </p:custDataLst>
            <p:extLst>
              <p:ext uri="{D42A27DB-BD31-4B8C-83A1-F6EECF244321}">
                <p14:modId xmlns:p14="http://schemas.microsoft.com/office/powerpoint/2010/main" val="1356079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272" imgH="272" progId="TCLayout.ActiveDocument.1">
                  <p:embed/>
                </p:oleObj>
              </mc:Choice>
              <mc:Fallback>
                <p:oleObj name="think-cell Slide" r:id="rId65" imgW="272" imgH="272" progId="TCLayout.ActiveDocument.1">
                  <p:embed/>
                  <p:pic>
                    <p:nvPicPr>
                      <p:cNvPr id="6" name="Object 5" hidden="1">
                        <a:extLst>
                          <a:ext uri="{FF2B5EF4-FFF2-40B4-BE49-F238E27FC236}">
                            <a16:creationId xmlns:a16="http://schemas.microsoft.com/office/drawing/2014/main" id="{E3F55169-ABF0-5115-5A5F-31761D6B1908}"/>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FB4DEDCF-0C0A-499C-B0A2-252B91BF400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CEFEBDD6-1C98-4B9F-A4B4-7116B09552F8}"/>
                </a:ext>
              </a:extLst>
            </p:cNvPr>
            <p:cNvPicPr>
              <a:picLocks noChangeAspect="1"/>
            </p:cNvPicPr>
            <p:nvPr userDrawn="1"/>
          </p:nvPicPr>
          <p:blipFill>
            <a:blip r:embed="rId67">
              <a:extLst>
                <a:ext uri="{96DAC541-7B7A-43D3-8B79-37D633B846F1}">
                  <asvg:svgBlip xmlns:asvg="http://schemas.microsoft.com/office/drawing/2016/SVG/main" r:embed="rId68"/>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9D3E95D4-A6E9-4DCD-B209-F249BD15415C}"/>
                </a:ext>
              </a:extLst>
            </p:cNvPr>
            <p:cNvPicPr>
              <a:picLocks noChangeAspect="1"/>
            </p:cNvPicPr>
            <p:nvPr userDrawn="1"/>
          </p:nvPicPr>
          <p:blipFill>
            <a:blip r:embed="rId69"/>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2803743071"/>
      </p:ext>
    </p:extLst>
  </p:cSld>
  <p:clrMap bg1="lt1" tx1="dk1" bg2="lt2" tx2="dk2" accent1="accent1" accent2="accent2" accent3="accent3" accent4="accent4" accent5="accent5" accent6="accent6" hlink="hlink" folHlink="folHlink"/>
  <p:sldLayoutIdLst>
    <p:sldLayoutId id="2147488874" r:id="rId1"/>
    <p:sldLayoutId id="2147488875" r:id="rId2"/>
    <p:sldLayoutId id="2147488876" r:id="rId3"/>
    <p:sldLayoutId id="2147488877" r:id="rId4"/>
    <p:sldLayoutId id="2147488878" r:id="rId5"/>
    <p:sldLayoutId id="2147488879" r:id="rId6"/>
    <p:sldLayoutId id="2147488880" r:id="rId7"/>
    <p:sldLayoutId id="2147488881" r:id="rId8"/>
    <p:sldLayoutId id="2147488882" r:id="rId9"/>
    <p:sldLayoutId id="2147488883" r:id="rId10"/>
    <p:sldLayoutId id="2147488884" r:id="rId11"/>
    <p:sldLayoutId id="2147488885" r:id="rId12"/>
    <p:sldLayoutId id="2147488886" r:id="rId13"/>
    <p:sldLayoutId id="2147488887" r:id="rId14"/>
    <p:sldLayoutId id="2147488888" r:id="rId15"/>
    <p:sldLayoutId id="2147488889" r:id="rId16"/>
    <p:sldLayoutId id="2147488890" r:id="rId17"/>
    <p:sldLayoutId id="2147488891" r:id="rId18"/>
    <p:sldLayoutId id="2147488892" r:id="rId19"/>
    <p:sldLayoutId id="2147488893" r:id="rId20"/>
    <p:sldLayoutId id="2147488894" r:id="rId21"/>
    <p:sldLayoutId id="2147488895" r:id="rId22"/>
    <p:sldLayoutId id="2147488896" r:id="rId23"/>
    <p:sldLayoutId id="2147488897" r:id="rId24"/>
    <p:sldLayoutId id="2147488898" r:id="rId25"/>
    <p:sldLayoutId id="2147488899" r:id="rId26"/>
    <p:sldLayoutId id="2147488900" r:id="rId27"/>
    <p:sldLayoutId id="2147488901" r:id="rId28"/>
    <p:sldLayoutId id="2147488902" r:id="rId29"/>
    <p:sldLayoutId id="2147488903" r:id="rId30"/>
    <p:sldLayoutId id="2147488904" r:id="rId31"/>
    <p:sldLayoutId id="2147488905" r:id="rId32"/>
    <p:sldLayoutId id="2147488906" r:id="rId33"/>
    <p:sldLayoutId id="2147488907" r:id="rId34"/>
    <p:sldLayoutId id="2147488908" r:id="rId35"/>
    <p:sldLayoutId id="2147488909" r:id="rId36"/>
    <p:sldLayoutId id="2147488910" r:id="rId37"/>
    <p:sldLayoutId id="2147488911" r:id="rId38"/>
    <p:sldLayoutId id="2147488912" r:id="rId39"/>
    <p:sldLayoutId id="2147488913" r:id="rId40"/>
    <p:sldLayoutId id="2147488914" r:id="rId41"/>
    <p:sldLayoutId id="2147488915" r:id="rId42"/>
    <p:sldLayoutId id="2147488916" r:id="rId43"/>
    <p:sldLayoutId id="2147488917" r:id="rId44"/>
    <p:sldLayoutId id="2147488918" r:id="rId45"/>
    <p:sldLayoutId id="2147488919" r:id="rId46"/>
    <p:sldLayoutId id="2147488920" r:id="rId47"/>
    <p:sldLayoutId id="2147488921" r:id="rId48"/>
    <p:sldLayoutId id="2147488922" r:id="rId49"/>
    <p:sldLayoutId id="2147488923" r:id="rId50"/>
    <p:sldLayoutId id="2147488924" r:id="rId51"/>
    <p:sldLayoutId id="2147488925" r:id="rId52"/>
    <p:sldLayoutId id="2147488926" r:id="rId53"/>
    <p:sldLayoutId id="2147488927" r:id="rId54"/>
    <p:sldLayoutId id="2147488928" r:id="rId55"/>
    <p:sldLayoutId id="2147488929" r:id="rId56"/>
    <p:sldLayoutId id="2147488930" r:id="rId57"/>
    <p:sldLayoutId id="2147488931" r:id="rId58"/>
    <p:sldLayoutId id="2147488932" r:id="rId59"/>
    <p:sldLayoutId id="2147488933" r:id="rId60"/>
    <p:sldLayoutId id="2147488934" r:id="rId61"/>
    <p:sldLayoutId id="2147488935" r:id="rId6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69C6B2B-A0AA-2C6E-21D2-2D849EAE203C}"/>
              </a:ext>
            </a:extLst>
          </p:cNvPr>
          <p:cNvGraphicFramePr>
            <a:graphicFrameLocks noChangeAspect="1"/>
          </p:cNvGraphicFramePr>
          <p:nvPr userDrawn="1">
            <p:custDataLst>
              <p:tags r:id="rId56"/>
            </p:custDataLst>
            <p:extLst>
              <p:ext uri="{D42A27DB-BD31-4B8C-83A1-F6EECF244321}">
                <p14:modId xmlns:p14="http://schemas.microsoft.com/office/powerpoint/2010/main" val="39975253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7" imgW="272" imgH="272" progId="TCLayout.ActiveDocument.1">
                  <p:embed/>
                </p:oleObj>
              </mc:Choice>
              <mc:Fallback>
                <p:oleObj name="think-cell Slide" r:id="rId57" imgW="272" imgH="272" progId="TCLayout.ActiveDocument.1">
                  <p:embed/>
                  <p:pic>
                    <p:nvPicPr>
                      <p:cNvPr id="6" name="Object 5" hidden="1">
                        <a:extLst>
                          <a:ext uri="{FF2B5EF4-FFF2-40B4-BE49-F238E27FC236}">
                            <a16:creationId xmlns:a16="http://schemas.microsoft.com/office/drawing/2014/main" id="{A69C6B2B-A0AA-2C6E-21D2-2D849EAE203C}"/>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06A64-4873-4D17-A4A1-748F87D9845E}"/>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35C7C6AB-BBA5-42D2-BCC5-60B329C1F225}"/>
                </a:ext>
              </a:extLst>
            </p:cNvPr>
            <p:cNvPicPr>
              <a:picLocks noChangeAspect="1"/>
            </p:cNvPicPr>
            <p:nvPr userDrawn="1"/>
          </p:nvPicPr>
          <p:blipFill>
            <a:blip r:embed="rId59">
              <a:extLst>
                <a:ext uri="{96DAC541-7B7A-43D3-8B79-37D633B846F1}">
                  <asvg:svgBlip xmlns:asvg="http://schemas.microsoft.com/office/drawing/2016/SVG/main" r:embed="rId60"/>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73E1D949-BE7A-4603-BC98-7ECED58816E1}"/>
                </a:ext>
              </a:extLst>
            </p:cNvPr>
            <p:cNvPicPr>
              <a:picLocks noChangeAspect="1"/>
            </p:cNvPicPr>
            <p:nvPr userDrawn="1"/>
          </p:nvPicPr>
          <p:blipFill>
            <a:blip r:embed="rId61"/>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53552596"/>
      </p:ext>
    </p:extLst>
  </p:cSld>
  <p:clrMap bg1="dk1" tx1="lt1" bg2="dk2" tx2="lt2" accent1="accent1" accent2="accent2" accent3="accent3" accent4="accent4" accent5="accent5" accent6="accent6" hlink="hlink" folHlink="folHlink"/>
  <p:sldLayoutIdLst>
    <p:sldLayoutId id="2147488937" r:id="rId1"/>
    <p:sldLayoutId id="2147488938" r:id="rId2"/>
    <p:sldLayoutId id="2147488939" r:id="rId3"/>
    <p:sldLayoutId id="2147488940" r:id="rId4"/>
    <p:sldLayoutId id="2147488941" r:id="rId5"/>
    <p:sldLayoutId id="2147488942" r:id="rId6"/>
    <p:sldLayoutId id="2147488943" r:id="rId7"/>
    <p:sldLayoutId id="2147488944" r:id="rId8"/>
    <p:sldLayoutId id="2147488945" r:id="rId9"/>
    <p:sldLayoutId id="2147488946" r:id="rId10"/>
    <p:sldLayoutId id="2147488947" r:id="rId11"/>
    <p:sldLayoutId id="2147488948" r:id="rId12"/>
    <p:sldLayoutId id="2147488949" r:id="rId13"/>
    <p:sldLayoutId id="2147488950" r:id="rId14"/>
    <p:sldLayoutId id="2147488951" r:id="rId15"/>
    <p:sldLayoutId id="2147488952" r:id="rId16"/>
    <p:sldLayoutId id="2147488953" r:id="rId17"/>
    <p:sldLayoutId id="2147488954" r:id="rId18"/>
    <p:sldLayoutId id="2147488955" r:id="rId19"/>
    <p:sldLayoutId id="2147488956" r:id="rId20"/>
    <p:sldLayoutId id="2147488957" r:id="rId21"/>
    <p:sldLayoutId id="2147488958" r:id="rId22"/>
    <p:sldLayoutId id="2147488959" r:id="rId23"/>
    <p:sldLayoutId id="2147488960" r:id="rId24"/>
    <p:sldLayoutId id="2147488961" r:id="rId25"/>
    <p:sldLayoutId id="2147488962" r:id="rId26"/>
    <p:sldLayoutId id="2147488963" r:id="rId27"/>
    <p:sldLayoutId id="2147488964" r:id="rId28"/>
    <p:sldLayoutId id="2147488965" r:id="rId29"/>
    <p:sldLayoutId id="2147488966" r:id="rId30"/>
    <p:sldLayoutId id="2147488967" r:id="rId31"/>
    <p:sldLayoutId id="2147488968" r:id="rId32"/>
    <p:sldLayoutId id="2147488969" r:id="rId33"/>
    <p:sldLayoutId id="2147488970" r:id="rId34"/>
    <p:sldLayoutId id="2147488971" r:id="rId35"/>
    <p:sldLayoutId id="2147488972" r:id="rId36"/>
    <p:sldLayoutId id="2147488973" r:id="rId37"/>
    <p:sldLayoutId id="2147488974" r:id="rId38"/>
    <p:sldLayoutId id="2147488975" r:id="rId39"/>
    <p:sldLayoutId id="2147488976" r:id="rId40"/>
    <p:sldLayoutId id="2147488977" r:id="rId41"/>
    <p:sldLayoutId id="2147488978" r:id="rId42"/>
    <p:sldLayoutId id="2147488979" r:id="rId43"/>
    <p:sldLayoutId id="2147488980" r:id="rId44"/>
    <p:sldLayoutId id="2147488981" r:id="rId45"/>
    <p:sldLayoutId id="2147488982" r:id="rId46"/>
    <p:sldLayoutId id="2147488983" r:id="rId47"/>
    <p:sldLayoutId id="2147488984" r:id="rId48"/>
    <p:sldLayoutId id="2147488985" r:id="rId49"/>
    <p:sldLayoutId id="2147488986" r:id="rId50"/>
    <p:sldLayoutId id="2147488987" r:id="rId51"/>
    <p:sldLayoutId id="2147488988" r:id="rId52"/>
    <p:sldLayoutId id="2147488989" r:id="rId53"/>
    <p:sldLayoutId id="2147488990"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0.xml"/><Relationship Id="rId1" Type="http://schemas.openxmlformats.org/officeDocument/2006/relationships/themeOverride" Target="../theme/themeOverr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12.xml"/><Relationship Id="rId1" Type="http://schemas.openxmlformats.org/officeDocument/2006/relationships/slideLayout" Target="../slideLayouts/slideLayout61.xml"/><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jpeg"/><Relationship Id="rId21" Type="http://schemas.openxmlformats.org/officeDocument/2006/relationships/image" Target="../media/image93.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svg"/><Relationship Id="rId2" Type="http://schemas.openxmlformats.org/officeDocument/2006/relationships/notesSlide" Target="../notesSlides/notesSlide13.xml"/><Relationship Id="rId16" Type="http://schemas.openxmlformats.org/officeDocument/2006/relationships/image" Target="../media/image89.png"/><Relationship Id="rId20" Type="http://schemas.openxmlformats.org/officeDocument/2006/relationships/image" Target="../media/image92.png"/><Relationship Id="rId1" Type="http://schemas.openxmlformats.org/officeDocument/2006/relationships/slideLayout" Target="../slideLayouts/slideLayout6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jpeg"/><Relationship Id="rId15" Type="http://schemas.openxmlformats.org/officeDocument/2006/relationships/image" Target="../media/image88.png"/><Relationship Id="rId23" Type="http://schemas.openxmlformats.org/officeDocument/2006/relationships/image" Target="../media/image95.png"/><Relationship Id="rId10" Type="http://schemas.openxmlformats.org/officeDocument/2006/relationships/image" Target="../media/image83.png"/><Relationship Id="rId19" Type="http://schemas.openxmlformats.org/officeDocument/2006/relationships/hyperlink" Target="https://www.marcus-povey.co.uk/2012/11/07/using-webhooks-with-ifttt-com/" TargetMode="External"/><Relationship Id="rId4" Type="http://schemas.openxmlformats.org/officeDocument/2006/relationships/image" Target="../media/image77.png"/><Relationship Id="rId9" Type="http://schemas.openxmlformats.org/officeDocument/2006/relationships/image" Target="../media/image82.jpeg"/><Relationship Id="rId14" Type="http://schemas.openxmlformats.org/officeDocument/2006/relationships/image" Target="../media/image87.jpeg"/><Relationship Id="rId22" Type="http://schemas.openxmlformats.org/officeDocument/2006/relationships/image" Target="../media/image94.png"/></Relationships>
</file>

<file path=ppt/slides/_rels/slide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0.xml"/><Relationship Id="rId1" Type="http://schemas.openxmlformats.org/officeDocument/2006/relationships/themeOverride" Target="../theme/themeOverride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1.xml"/><Relationship Id="rId1" Type="http://schemas.openxmlformats.org/officeDocument/2006/relationships/tags" Target="../tags/tag7.xml"/><Relationship Id="rId6" Type="http://schemas.openxmlformats.org/officeDocument/2006/relationships/image" Target="../media/image97.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services/cognitive-services/anomaly-detector" TargetMode="External"/><Relationship Id="rId7" Type="http://schemas.openxmlformats.org/officeDocument/2006/relationships/hyperlink" Target="https://github.com/gloveboxes/AzureSphereMLPredictiveMaintenanceHybrid" TargetMode="External"/><Relationship Id="rId2" Type="http://schemas.openxmlformats.org/officeDocument/2006/relationships/slideLayout" Target="../slideLayouts/slideLayout3.xml"/><Relationship Id="rId1" Type="http://schemas.openxmlformats.org/officeDocument/2006/relationships/themeOverride" Target="../theme/themeOverride5.xml"/><Relationship Id="rId6" Type="http://schemas.openxmlformats.org/officeDocument/2006/relationships/hyperlink" Target="https://azure.microsoft.com/services/azure-sphere" TargetMode="External"/><Relationship Id="rId5" Type="http://schemas.openxmlformats.org/officeDocument/2006/relationships/hyperlink" Target="https://www.edgeimpulse.com/" TargetMode="External"/><Relationship Id="rId4" Type="http://schemas.openxmlformats.org/officeDocument/2006/relationships/hyperlink" Target="https://azure.microsoft.com/services/iot-centra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6.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61.xml"/><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0.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tiff"/><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6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7.png"/><Relationship Id="rId7" Type="http://schemas.openxmlformats.org/officeDocument/2006/relationships/hyperlink" Target="https://www.microsoft.com/research/wp-content/uploads/2017/03/SevenPropertiesofHighlySecureDevices.pdf" TargetMode="External"/><Relationship Id="rId2" Type="http://schemas.openxmlformats.org/officeDocument/2006/relationships/notesSlide" Target="../notesSlides/notesSlide8.xml"/><Relationship Id="rId1" Type="http://schemas.openxmlformats.org/officeDocument/2006/relationships/slideLayout" Target="../slideLayouts/slideLayout61.xml"/><Relationship Id="rId6" Type="http://schemas.openxmlformats.org/officeDocument/2006/relationships/image" Target="../media/image69.jpeg"/><Relationship Id="rId5" Type="http://schemas.microsoft.com/office/2007/relationships/hdphoto" Target="../media/hdphoto8.wdp"/><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E200D9-1044-4F5D-9AC2-ECBEDAE38150}"/>
              </a:ext>
            </a:extLst>
          </p:cNvPr>
          <p:cNvSpPr>
            <a:spLocks noGrp="1"/>
          </p:cNvSpPr>
          <p:nvPr>
            <p:ph type="title"/>
          </p:nvPr>
        </p:nvSpPr>
        <p:spPr>
          <a:xfrm>
            <a:off x="693631" y="1223078"/>
            <a:ext cx="10104358" cy="2884998"/>
          </a:xfrm>
        </p:spPr>
        <p:txBody>
          <a:bodyPr/>
          <a:lstStyle/>
          <a:p>
            <a:pPr marL="0" marR="0" lvl="0" indent="0" defTabSz="914367" rtl="0" eaLnBrk="1" fontAlgn="auto" latinLnBrk="0" hangingPunct="1">
              <a:lnSpc>
                <a:spcPts val="6100"/>
              </a:lnSpc>
              <a:spcBef>
                <a:spcPct val="0"/>
              </a:spcBef>
              <a:spcAft>
                <a:spcPts val="1250"/>
              </a:spcAft>
              <a:tabLst/>
              <a:defRPr/>
            </a:pPr>
            <a:r>
              <a:rPr kumimoji="0" lang="en-US" sz="2800" b="0" i="1" u="none" strike="noStrike" kern="1200" cap="none" spc="0" normalizeH="0" baseline="0" noProof="0">
                <a:ln w="3175">
                  <a:noFill/>
                </a:ln>
                <a:solidFill>
                  <a:prstClr val="white"/>
                </a:solidFill>
                <a:effectLst/>
                <a:uLnTx/>
                <a:uFillTx/>
                <a:latin typeface="Segoe UI Light" panose="020B0502040204020203" pitchFamily="34" charset="0"/>
                <a:ea typeface="+mn-ea"/>
                <a:cs typeface="Segoe UI Light" panose="020B0502040204020203" pitchFamily="34" charset="0"/>
              </a:rPr>
              <a:t>Innovate with Azure AI</a:t>
            </a:r>
            <a:br>
              <a:rPr kumimoji="0" lang="en-US" sz="2800" b="0" i="1" u="none" strike="noStrike" kern="1200" cap="none" spc="0" normalizeH="0" baseline="0" noProof="0">
                <a:ln w="3175">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altLang="zh-CN" sz="4400" b="0" i="0" u="none" strike="noStrike" kern="1200" cap="none" spc="0" normalizeH="0" baseline="0" noProof="0">
                <a:ln w="3175">
                  <a:noFill/>
                </a:ln>
                <a:solidFill>
                  <a:prstClr val="white"/>
                </a:solidFill>
                <a:effectLst/>
                <a:uLnTx/>
                <a:uFillTx/>
                <a:latin typeface="Segoe UI Semibold" panose="020B0702040204020203" pitchFamily="34" charset="0"/>
                <a:ea typeface="+mn-ea"/>
                <a:cs typeface="Segoe UI Semibold" panose="020B0702040204020203" pitchFamily="34" charset="0"/>
              </a:rPr>
              <a:t>AI Powered Anomaly Detection for IoT</a:t>
            </a:r>
            <a:endParaRPr lang="en-US"/>
          </a:p>
        </p:txBody>
      </p:sp>
      <p:pic>
        <p:nvPicPr>
          <p:cNvPr id="5" name="MS logo white - EMF" descr="Microsoft logo">
            <a:extLst>
              <a:ext uri="{FF2B5EF4-FFF2-40B4-BE49-F238E27FC236}">
                <a16:creationId xmlns:a16="http://schemas.microsoft.com/office/drawing/2014/main" id="{D85462BD-2A4E-4D99-81AF-42C09F1FE76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687280" y="491139"/>
            <a:ext cx="1423303" cy="304828"/>
          </a:xfrm>
          <a:prstGeom prst="rect">
            <a:avLst/>
          </a:prstGeom>
        </p:spPr>
      </p:pic>
      <p:sp>
        <p:nvSpPr>
          <p:cNvPr id="6" name="TextBox 5">
            <a:extLst>
              <a:ext uri="{FF2B5EF4-FFF2-40B4-BE49-F238E27FC236}">
                <a16:creationId xmlns:a16="http://schemas.microsoft.com/office/drawing/2014/main" id="{178B46F7-A76D-9B0D-CC16-9EC7AF0D053D}"/>
              </a:ext>
            </a:extLst>
          </p:cNvPr>
          <p:cNvSpPr txBox="1"/>
          <p:nvPr/>
        </p:nvSpPr>
        <p:spPr>
          <a:xfrm>
            <a:off x="8177228" y="2855526"/>
            <a:ext cx="2789546" cy="261610"/>
          </a:xfrm>
          <a:prstGeom prst="rect">
            <a:avLst/>
          </a:prstGeom>
          <a:noFill/>
        </p:spPr>
        <p:txBody>
          <a:bodyPr wrap="none" rtlCol="0">
            <a:spAutoFit/>
          </a:bodyPr>
          <a:lstStyle/>
          <a:p>
            <a:r>
              <a:rPr lang="en-US" sz="1100" b="1" i="1">
                <a:solidFill>
                  <a:srgbClr val="FF3399"/>
                </a:solidFill>
              </a:rPr>
              <a:t>Powered by Azure AI engineering Team</a:t>
            </a:r>
          </a:p>
        </p:txBody>
      </p:sp>
      <p:sp>
        <p:nvSpPr>
          <p:cNvPr id="10" name="Content Placeholder 15">
            <a:extLst>
              <a:ext uri="{FF2B5EF4-FFF2-40B4-BE49-F238E27FC236}">
                <a16:creationId xmlns:a16="http://schemas.microsoft.com/office/drawing/2014/main" id="{215024D2-5E57-F04B-9DFB-1AF5B061BDDA}"/>
              </a:ext>
            </a:extLst>
          </p:cNvPr>
          <p:cNvSpPr>
            <a:spLocks noGrp="1"/>
          </p:cNvSpPr>
          <p:nvPr>
            <p:ph sz="quarter" idx="12"/>
          </p:nvPr>
        </p:nvSpPr>
        <p:spPr>
          <a:xfrm>
            <a:off x="636478" y="5176695"/>
            <a:ext cx="10919044" cy="30777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50E6FF"/>
                </a:solidFill>
                <a:latin typeface="Segoe UI" panose="020B0502040204020203" pitchFamily="34" charset="0"/>
                <a:ea typeface="STZhongsong" panose="020B0503020204020204" pitchFamily="2" charset="-122"/>
                <a:cs typeface="Segoe UI" panose="020B0502040204020203" pitchFamily="34" charset="0"/>
              </a:rPr>
              <a:t>Dave Glover | Cloud Advocate     | Sydney Australia | T: @dglover |</a:t>
            </a:r>
            <a:endParaRPr kumimoji="0" lang="en-US" sz="2000" b="0" i="0" u="none" strike="noStrike" kern="1200" cap="none" spc="0" normalizeH="0" baseline="0" noProof="0">
              <a:ln>
                <a:noFill/>
              </a:ln>
              <a:solidFill>
                <a:srgbClr val="50E6FF"/>
              </a:solidFill>
              <a:effectLst/>
              <a:uLnTx/>
              <a:uFillTx/>
              <a:latin typeface="Segoe UI" panose="020B0502040204020203" pitchFamily="34" charset="0"/>
              <a:ea typeface="STZhongsong" panose="020B0503020204020204" pitchFamily="2" charset="-122"/>
              <a:cs typeface="Segoe UI" panose="020B0502040204020203" pitchFamily="34" charset="0"/>
            </a:endParaRPr>
          </a:p>
        </p:txBody>
      </p:sp>
      <p:sp>
        <p:nvSpPr>
          <p:cNvPr id="4" name="Content Placeholder 3">
            <a:extLst>
              <a:ext uri="{FF2B5EF4-FFF2-40B4-BE49-F238E27FC236}">
                <a16:creationId xmlns:a16="http://schemas.microsoft.com/office/drawing/2014/main" id="{2E450690-66B1-F4ED-D4B3-83119FFC78D4}"/>
              </a:ext>
            </a:extLst>
          </p:cNvPr>
          <p:cNvSpPr>
            <a:spLocks noGrp="1"/>
          </p:cNvSpPr>
          <p:nvPr>
            <p:ph sz="quarter" idx="13"/>
          </p:nvPr>
        </p:nvSpPr>
        <p:spPr/>
        <p:txBody>
          <a:bodyPr/>
          <a:lstStyle/>
          <a:p>
            <a:endParaRPr lang="en-AU"/>
          </a:p>
        </p:txBody>
      </p:sp>
    </p:spTree>
    <p:extLst>
      <p:ext uri="{BB962C8B-B14F-4D97-AF65-F5344CB8AC3E}">
        <p14:creationId xmlns:p14="http://schemas.microsoft.com/office/powerpoint/2010/main" val="39723797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31F8D8A3-704F-C2E2-DB09-A48EF595A07F}"/>
              </a:ext>
            </a:extLst>
          </p:cNvPr>
          <p:cNvSpPr>
            <a:spLocks noGrp="1"/>
          </p:cNvSpPr>
          <p:nvPr>
            <p:ph type="title"/>
          </p:nvPr>
        </p:nvSpPr>
        <p:spPr>
          <a:xfrm>
            <a:off x="584200" y="1946424"/>
            <a:ext cx="3284940" cy="1846659"/>
          </a:xfrm>
        </p:spPr>
        <p:txBody>
          <a:bodyPr/>
          <a:lstStyle/>
          <a:p>
            <a:r>
              <a:rPr lang="en-AU" sz="3600"/>
              <a:t>Univariant</a:t>
            </a:r>
            <a:br>
              <a:rPr lang="en-AU" sz="3600"/>
            </a:br>
            <a:r>
              <a:rPr lang="en-AU" sz="3600"/>
              <a:t>Anomaly</a:t>
            </a:r>
            <a:br>
              <a:rPr lang="en-AU" sz="3600"/>
            </a:br>
            <a:r>
              <a:rPr lang="en-AU" sz="3600"/>
              <a:t>Detection</a:t>
            </a:r>
          </a:p>
        </p:txBody>
      </p:sp>
      <p:sp>
        <p:nvSpPr>
          <p:cNvPr id="36" name="Text Placeholder 2">
            <a:extLst>
              <a:ext uri="{FF2B5EF4-FFF2-40B4-BE49-F238E27FC236}">
                <a16:creationId xmlns:a16="http://schemas.microsoft.com/office/drawing/2014/main" id="{02FA917A-C5FA-9295-BAA2-9EEF6940EBB9}"/>
              </a:ext>
            </a:extLst>
          </p:cNvPr>
          <p:cNvSpPr>
            <a:spLocks noGrp="1"/>
          </p:cNvSpPr>
          <p:nvPr>
            <p:ph type="body" sz="quarter" idx="12"/>
          </p:nvPr>
        </p:nvSpPr>
        <p:spPr>
          <a:xfrm>
            <a:off x="584200" y="4317242"/>
            <a:ext cx="3284940" cy="1931158"/>
          </a:xfrm>
        </p:spPr>
        <p:txBody>
          <a:bodyPr/>
          <a:lstStyle/>
          <a:p>
            <a:r>
              <a:rPr lang="en-AU"/>
              <a:t>Edge Impulse</a:t>
            </a:r>
          </a:p>
          <a:p>
            <a:r>
              <a:rPr lang="en-AU"/>
              <a:t>Azure IoT Central</a:t>
            </a:r>
          </a:p>
          <a:p>
            <a:r>
              <a:rPr lang="en-AU"/>
              <a:t>Azure Sphere Movement Classification</a:t>
            </a:r>
          </a:p>
          <a:p>
            <a:r>
              <a:rPr lang="en-AU"/>
              <a:t>Data Export</a:t>
            </a:r>
          </a:p>
          <a:p>
            <a:r>
              <a:rPr lang="en-AU"/>
              <a:t>Jupyter Notebook Analysis</a:t>
            </a:r>
          </a:p>
        </p:txBody>
      </p:sp>
      <p:pic>
        <p:nvPicPr>
          <p:cNvPr id="37" name="Picture 36" descr="Chart&#10;&#10;Description automatically generated">
            <a:extLst>
              <a:ext uri="{FF2B5EF4-FFF2-40B4-BE49-F238E27FC236}">
                <a16:creationId xmlns:a16="http://schemas.microsoft.com/office/drawing/2014/main" id="{4081EBE9-8630-9F25-5040-766B56F3B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155" y="753893"/>
            <a:ext cx="7133619" cy="5350213"/>
          </a:xfrm>
          <a:prstGeom prst="rect">
            <a:avLst/>
          </a:prstGeom>
        </p:spPr>
      </p:pic>
    </p:spTree>
    <p:extLst>
      <p:ext uri="{BB962C8B-B14F-4D97-AF65-F5344CB8AC3E}">
        <p14:creationId xmlns:p14="http://schemas.microsoft.com/office/powerpoint/2010/main" val="122248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67848F-BFD6-4312-D585-B3EFB707237F}"/>
              </a:ext>
            </a:extLst>
          </p:cNvPr>
          <p:cNvSpPr/>
          <p:nvPr/>
        </p:nvSpPr>
        <p:spPr bwMode="auto">
          <a:xfrm>
            <a:off x="0" y="0"/>
            <a:ext cx="12192000" cy="6858000"/>
          </a:xfrm>
          <a:prstGeom prst="rect">
            <a:avLst/>
          </a:prstGeom>
          <a:solidFill>
            <a:srgbClr val="1B2C46">
              <a:alpha val="5607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AB4D3A8-3CE1-C046-22C4-7150A3DD56E2}"/>
              </a:ext>
            </a:extLst>
          </p:cNvPr>
          <p:cNvSpPr/>
          <p:nvPr/>
        </p:nvSpPr>
        <p:spPr bwMode="auto">
          <a:xfrm>
            <a:off x="4372898" y="1224935"/>
            <a:ext cx="7819102" cy="766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Product Overview</a:t>
            </a:r>
          </a:p>
        </p:txBody>
      </p:sp>
      <p:sp>
        <p:nvSpPr>
          <p:cNvPr id="7" name="Rectangle 6">
            <a:extLst>
              <a:ext uri="{FF2B5EF4-FFF2-40B4-BE49-F238E27FC236}">
                <a16:creationId xmlns:a16="http://schemas.microsoft.com/office/drawing/2014/main" id="{F433EC88-EC91-201B-C613-FE1CF8ABC601}"/>
              </a:ext>
            </a:extLst>
          </p:cNvPr>
          <p:cNvSpPr/>
          <p:nvPr/>
        </p:nvSpPr>
        <p:spPr bwMode="auto">
          <a:xfrm>
            <a:off x="4372897" y="3045541"/>
            <a:ext cx="7819102" cy="76691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IoT Multivariate Anomaly Detection Demo</a:t>
            </a:r>
          </a:p>
        </p:txBody>
      </p:sp>
      <p:sp>
        <p:nvSpPr>
          <p:cNvPr id="10" name="Rectangle 9">
            <a:extLst>
              <a:ext uri="{FF2B5EF4-FFF2-40B4-BE49-F238E27FC236}">
                <a16:creationId xmlns:a16="http://schemas.microsoft.com/office/drawing/2014/main" id="{035DC083-C204-9D6A-CD3D-D1A9871BD937}"/>
              </a:ext>
            </a:extLst>
          </p:cNvPr>
          <p:cNvSpPr/>
          <p:nvPr/>
        </p:nvSpPr>
        <p:spPr bwMode="auto">
          <a:xfrm>
            <a:off x="4372897" y="4129547"/>
            <a:ext cx="7819102" cy="766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Q &amp; A</a:t>
            </a:r>
          </a:p>
        </p:txBody>
      </p:sp>
      <p:sp>
        <p:nvSpPr>
          <p:cNvPr id="3" name="Rectangle 2">
            <a:extLst>
              <a:ext uri="{FF2B5EF4-FFF2-40B4-BE49-F238E27FC236}">
                <a16:creationId xmlns:a16="http://schemas.microsoft.com/office/drawing/2014/main" id="{AF63C1B2-F760-63B1-3B20-FA13A5C513AB}"/>
              </a:ext>
            </a:extLst>
          </p:cNvPr>
          <p:cNvSpPr/>
          <p:nvPr/>
        </p:nvSpPr>
        <p:spPr bwMode="auto">
          <a:xfrm>
            <a:off x="4372897" y="1991853"/>
            <a:ext cx="7819102" cy="766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IoT Univariate Anomaly Detection Demo</a:t>
            </a:r>
          </a:p>
        </p:txBody>
      </p:sp>
    </p:spTree>
    <p:extLst>
      <p:ext uri="{BB962C8B-B14F-4D97-AF65-F5344CB8AC3E}">
        <p14:creationId xmlns:p14="http://schemas.microsoft.com/office/powerpoint/2010/main" val="2856954037"/>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7BB4095-65DC-41FE-9022-864040541E55}"/>
              </a:ext>
            </a:extLst>
          </p:cNvPr>
          <p:cNvSpPr>
            <a:spLocks noGrp="1"/>
          </p:cNvSpPr>
          <p:nvPr>
            <p:ph type="title"/>
          </p:nvPr>
        </p:nvSpPr>
        <p:spPr>
          <a:xfrm>
            <a:off x="446402" y="476335"/>
            <a:ext cx="7203168" cy="899537"/>
          </a:xfrm>
        </p:spPr>
        <p:txBody>
          <a:bodyPr>
            <a:normAutofit fontScale="90000"/>
          </a:bodyPr>
          <a:lstStyle/>
          <a:p>
            <a:r>
              <a:rPr lang="en-US" altLang="zh-CN" sz="3529" b="1">
                <a:latin typeface="Calibri" panose="020F0502020204030204" pitchFamily="34" charset="0"/>
                <a:cs typeface="Calibri" panose="020F0502020204030204" pitchFamily="34" charset="0"/>
              </a:rPr>
              <a:t>Product 2- Multivariate anomaly detection </a:t>
            </a:r>
            <a:endParaRPr lang="en-US" sz="3529" b="1">
              <a:latin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4FDE9551-2625-105C-FC81-D438DE88D69A}"/>
              </a:ext>
            </a:extLst>
          </p:cNvPr>
          <p:cNvGrpSpPr/>
          <p:nvPr/>
        </p:nvGrpSpPr>
        <p:grpSpPr>
          <a:xfrm>
            <a:off x="378590" y="2188688"/>
            <a:ext cx="5314447" cy="3896614"/>
            <a:chOff x="549465" y="2188688"/>
            <a:chExt cx="5314447" cy="3896614"/>
          </a:xfrm>
        </p:grpSpPr>
        <p:sp>
          <p:nvSpPr>
            <p:cNvPr id="3" name="Rectangle 2">
              <a:extLst>
                <a:ext uri="{FF2B5EF4-FFF2-40B4-BE49-F238E27FC236}">
                  <a16:creationId xmlns:a16="http://schemas.microsoft.com/office/drawing/2014/main" id="{DE82BA90-55E1-2D98-05F1-818D7C3346E4}"/>
                </a:ext>
              </a:extLst>
            </p:cNvPr>
            <p:cNvSpPr/>
            <p:nvPr/>
          </p:nvSpPr>
          <p:spPr bwMode="auto">
            <a:xfrm>
              <a:off x="549465" y="2188688"/>
              <a:ext cx="5314447" cy="3896614"/>
            </a:xfrm>
            <a:prstGeom prst="rect">
              <a:avLst/>
            </a:prstGeom>
            <a:solidFill>
              <a:schemeClr val="bg2"/>
            </a:solidFill>
            <a:ln>
              <a:noFill/>
              <a:headEnd type="none" w="med" len="med"/>
              <a:tailEnd type="none" w="med" len="med"/>
            </a:ln>
            <a:effectLst>
              <a:outerShdw blurRad="1651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5" name="Text Placeholder 46">
              <a:extLst>
                <a:ext uri="{FF2B5EF4-FFF2-40B4-BE49-F238E27FC236}">
                  <a16:creationId xmlns:a16="http://schemas.microsoft.com/office/drawing/2014/main" id="{471AE90C-1C85-120D-8C20-2963A294EC5A}"/>
                </a:ext>
              </a:extLst>
            </p:cNvPr>
            <p:cNvSpPr txBox="1">
              <a:spLocks/>
            </p:cNvSpPr>
            <p:nvPr/>
          </p:nvSpPr>
          <p:spPr>
            <a:xfrm>
              <a:off x="897665" y="2331249"/>
              <a:ext cx="4618047" cy="91085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51"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Multivariate (up to 300 sensors)</a:t>
              </a:r>
            </a:p>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51"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Anomaly Detection</a:t>
              </a:r>
            </a:p>
          </p:txBody>
        </p:sp>
        <p:pic>
          <p:nvPicPr>
            <p:cNvPr id="7" name="Picture 6">
              <a:extLst>
                <a:ext uri="{FF2B5EF4-FFF2-40B4-BE49-F238E27FC236}">
                  <a16:creationId xmlns:a16="http://schemas.microsoft.com/office/drawing/2014/main" id="{CA37E3AB-FA2C-DA9F-B512-6965E24867CF}"/>
                </a:ext>
              </a:extLst>
            </p:cNvPr>
            <p:cNvPicPr>
              <a:picLocks noChangeAspect="1"/>
            </p:cNvPicPr>
            <p:nvPr/>
          </p:nvPicPr>
          <p:blipFill>
            <a:blip r:embed="rId3"/>
            <a:stretch>
              <a:fillRect/>
            </a:stretch>
          </p:blipFill>
          <p:spPr>
            <a:xfrm>
              <a:off x="801675" y="3336009"/>
              <a:ext cx="4810027" cy="2290863"/>
            </a:xfrm>
            <a:prstGeom prst="rect">
              <a:avLst/>
            </a:prstGeom>
            <a:ln>
              <a:noFill/>
            </a:ln>
            <a:effectLst>
              <a:outerShdw blurRad="50800" dist="38100" dir="2700000" algn="tl" rotWithShape="0">
                <a:schemeClr val="bg2">
                  <a:alpha val="40000"/>
                </a:schemeClr>
              </a:outerShdw>
            </a:effectLst>
          </p:spPr>
        </p:pic>
      </p:grpSp>
      <p:sp>
        <p:nvSpPr>
          <p:cNvPr id="9" name="TextBox 8">
            <a:extLst>
              <a:ext uri="{FF2B5EF4-FFF2-40B4-BE49-F238E27FC236}">
                <a16:creationId xmlns:a16="http://schemas.microsoft.com/office/drawing/2014/main" id="{1EE446EA-4DB1-7BFA-F47E-3280E183EBF2}"/>
              </a:ext>
            </a:extLst>
          </p:cNvPr>
          <p:cNvSpPr txBox="1"/>
          <p:nvPr/>
        </p:nvSpPr>
        <p:spPr>
          <a:xfrm>
            <a:off x="378590" y="6240137"/>
            <a:ext cx="5485322" cy="534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effectLst/>
                <a:uLnTx/>
                <a:uFillTx/>
                <a:latin typeface="Segoe UI"/>
                <a:ea typeface="+mn-ea"/>
                <a:cs typeface="+mn-cs"/>
              </a:rPr>
              <a:t>Common scenarios: Equipment health, IoT, Energy…</a:t>
            </a:r>
          </a:p>
        </p:txBody>
      </p:sp>
      <p:sp>
        <p:nvSpPr>
          <p:cNvPr id="12" name="TextBox 11">
            <a:extLst>
              <a:ext uri="{FF2B5EF4-FFF2-40B4-BE49-F238E27FC236}">
                <a16:creationId xmlns:a16="http://schemas.microsoft.com/office/drawing/2014/main" id="{5B21779F-65F1-8904-9FE5-29575C646C02}"/>
              </a:ext>
            </a:extLst>
          </p:cNvPr>
          <p:cNvSpPr txBox="1"/>
          <p:nvPr/>
        </p:nvSpPr>
        <p:spPr>
          <a:xfrm>
            <a:off x="378590" y="1555070"/>
            <a:ext cx="11068898" cy="4544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When to use multivariate?</a:t>
            </a:r>
          </a:p>
        </p:txBody>
      </p:sp>
      <p:grpSp>
        <p:nvGrpSpPr>
          <p:cNvPr id="21" name="Group 20">
            <a:extLst>
              <a:ext uri="{FF2B5EF4-FFF2-40B4-BE49-F238E27FC236}">
                <a16:creationId xmlns:a16="http://schemas.microsoft.com/office/drawing/2014/main" id="{256F3F28-AB87-37BF-A610-F87C6EEC54AC}"/>
              </a:ext>
            </a:extLst>
          </p:cNvPr>
          <p:cNvGrpSpPr/>
          <p:nvPr/>
        </p:nvGrpSpPr>
        <p:grpSpPr>
          <a:xfrm>
            <a:off x="6348073" y="2160897"/>
            <a:ext cx="5167227" cy="3896614"/>
            <a:chOff x="6348073" y="2160897"/>
            <a:chExt cx="5167227" cy="3896614"/>
          </a:xfrm>
        </p:grpSpPr>
        <p:sp>
          <p:nvSpPr>
            <p:cNvPr id="14" name="Rectangle 13">
              <a:extLst>
                <a:ext uri="{FF2B5EF4-FFF2-40B4-BE49-F238E27FC236}">
                  <a16:creationId xmlns:a16="http://schemas.microsoft.com/office/drawing/2014/main" id="{E9B8BF51-F8F6-95CF-6A12-9FDDAA6B6281}"/>
                </a:ext>
              </a:extLst>
            </p:cNvPr>
            <p:cNvSpPr/>
            <p:nvPr/>
          </p:nvSpPr>
          <p:spPr bwMode="auto">
            <a:xfrm>
              <a:off x="6348073" y="2160897"/>
              <a:ext cx="5167227" cy="3896614"/>
            </a:xfrm>
            <a:prstGeom prst="rect">
              <a:avLst/>
            </a:prstGeom>
            <a:solidFill>
              <a:schemeClr val="bg2"/>
            </a:solidFill>
            <a:ln>
              <a:noFill/>
              <a:headEnd type="none" w="med" len="med"/>
              <a:tailEnd type="none" w="med" len="med"/>
            </a:ln>
            <a:effectLst>
              <a:outerShdw blurRad="1651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pic>
          <p:nvPicPr>
            <p:cNvPr id="17" name="Picture 16">
              <a:extLst>
                <a:ext uri="{FF2B5EF4-FFF2-40B4-BE49-F238E27FC236}">
                  <a16:creationId xmlns:a16="http://schemas.microsoft.com/office/drawing/2014/main" id="{A3A18008-7E43-9642-F00E-E8D5D93AD61F}"/>
                </a:ext>
              </a:extLst>
            </p:cNvPr>
            <p:cNvPicPr>
              <a:picLocks noChangeAspect="1"/>
            </p:cNvPicPr>
            <p:nvPr/>
          </p:nvPicPr>
          <p:blipFill>
            <a:blip r:embed="rId4"/>
            <a:stretch>
              <a:fillRect/>
            </a:stretch>
          </p:blipFill>
          <p:spPr>
            <a:xfrm>
              <a:off x="7283927" y="3025161"/>
              <a:ext cx="3295518" cy="2807127"/>
            </a:xfrm>
            <a:prstGeom prst="rect">
              <a:avLst/>
            </a:prstGeom>
          </p:spPr>
        </p:pic>
        <p:sp>
          <p:nvSpPr>
            <p:cNvPr id="19" name="Text Placeholder 46">
              <a:extLst>
                <a:ext uri="{FF2B5EF4-FFF2-40B4-BE49-F238E27FC236}">
                  <a16:creationId xmlns:a16="http://schemas.microsoft.com/office/drawing/2014/main" id="{06EA3635-5A40-41C0-C565-E71067D50E62}"/>
                </a:ext>
              </a:extLst>
            </p:cNvPr>
            <p:cNvSpPr txBox="1">
              <a:spLocks/>
            </p:cNvSpPr>
            <p:nvPr/>
          </p:nvSpPr>
          <p:spPr>
            <a:xfrm>
              <a:off x="6838234" y="2275196"/>
              <a:ext cx="4186905" cy="91085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51"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Sample data</a:t>
              </a:r>
            </a:p>
          </p:txBody>
        </p:sp>
      </p:grpSp>
    </p:spTree>
    <p:extLst>
      <p:ext uri="{BB962C8B-B14F-4D97-AF65-F5344CB8AC3E}">
        <p14:creationId xmlns:p14="http://schemas.microsoft.com/office/powerpoint/2010/main" val="48048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7BB4095-65DC-41FE-9022-864040541E55}"/>
              </a:ext>
            </a:extLst>
          </p:cNvPr>
          <p:cNvSpPr>
            <a:spLocks noGrp="1"/>
          </p:cNvSpPr>
          <p:nvPr>
            <p:ph type="title"/>
          </p:nvPr>
        </p:nvSpPr>
        <p:spPr>
          <a:xfrm>
            <a:off x="446402" y="476335"/>
            <a:ext cx="7564834" cy="899537"/>
          </a:xfrm>
        </p:spPr>
        <p:txBody>
          <a:bodyPr>
            <a:normAutofit fontScale="90000"/>
          </a:bodyPr>
          <a:lstStyle/>
          <a:p>
            <a:r>
              <a:rPr lang="en-US" altLang="zh-CN" sz="3529" b="1">
                <a:latin typeface="Calibri" panose="020F0502020204030204" pitchFamily="34" charset="0"/>
                <a:cs typeface="Calibri" panose="020F0502020204030204" pitchFamily="34" charset="0"/>
              </a:rPr>
              <a:t>Product Flow - multivariate anomaly detection </a:t>
            </a:r>
            <a:endParaRPr lang="en-US" sz="3529" b="1">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C1ABF135-E69A-A007-1522-CCCB1CA4FF10}"/>
              </a:ext>
            </a:extLst>
          </p:cNvPr>
          <p:cNvGrpSpPr/>
          <p:nvPr/>
        </p:nvGrpSpPr>
        <p:grpSpPr>
          <a:xfrm>
            <a:off x="615558" y="1560057"/>
            <a:ext cx="11144578" cy="5198632"/>
            <a:chOff x="458214" y="1513332"/>
            <a:chExt cx="11144578" cy="5198632"/>
          </a:xfrm>
        </p:grpSpPr>
        <p:sp>
          <p:nvSpPr>
            <p:cNvPr id="11" name="Rectangle 10">
              <a:extLst>
                <a:ext uri="{FF2B5EF4-FFF2-40B4-BE49-F238E27FC236}">
                  <a16:creationId xmlns:a16="http://schemas.microsoft.com/office/drawing/2014/main" id="{2C05D4A7-FD92-D9C7-68F8-D22EA64D589C}"/>
                </a:ext>
                <a:ext uri="{C183D7F6-B498-43B3-948B-1728B52AA6E4}">
                  <adec:decorative xmlns:adec="http://schemas.microsoft.com/office/drawing/2017/decorative" val="1"/>
                </a:ext>
              </a:extLst>
            </p:cNvPr>
            <p:cNvSpPr/>
            <p:nvPr/>
          </p:nvSpPr>
          <p:spPr>
            <a:xfrm>
              <a:off x="588263" y="2015201"/>
              <a:ext cx="1984248" cy="1973998"/>
            </a:xfrm>
            <a:prstGeom prst="rect">
              <a:avLst/>
            </a:prstGeom>
            <a:solidFill>
              <a:srgbClr val="FFFFFF"/>
            </a:solidFill>
            <a:ln w="10795" cap="flat" cmpd="sng" algn="ctr">
              <a:noFill/>
              <a:prstDash val="solid"/>
            </a:ln>
            <a:effectLst>
              <a:glow rad="63500">
                <a:srgbClr val="0078D4">
                  <a:satMod val="175000"/>
                  <a:alpha val="40000"/>
                </a:srgbClr>
              </a:glow>
              <a:outerShdw blurRad="50800" dist="38100" dir="2700000" algn="tl" rotWithShape="0">
                <a:prstClr val="black">
                  <a:alpha val="15000"/>
                </a:prstClr>
              </a:outerShdw>
            </a:effectLst>
          </p:spPr>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zh-CN" sz="600" b="1" i="0" u="none" strike="noStrike" kern="0" cap="none" spc="0" normalizeH="0" baseline="0" noProof="0">
                <a:ln>
                  <a:noFill/>
                </a:ln>
                <a:effectLst/>
                <a:uLnTx/>
                <a:uFillTx/>
                <a:latin typeface="Segoe UI Semibold" panose="020B0502040204020203" pitchFamily="34" charset="0"/>
                <a:ea typeface="宋体" panose="02010600030101010101" pitchFamily="2" charset="-122"/>
                <a:cs typeface="Segoe UI Semibold" panose="020B0502040204020203" pitchFamily="34" charset="0"/>
              </a:endParaRPr>
            </a:p>
          </p:txBody>
        </p:sp>
        <p:grpSp>
          <p:nvGrpSpPr>
            <p:cNvPr id="13" name="Group 12" descr="Many different data sources are supported">
              <a:extLst>
                <a:ext uri="{FF2B5EF4-FFF2-40B4-BE49-F238E27FC236}">
                  <a16:creationId xmlns:a16="http://schemas.microsoft.com/office/drawing/2014/main" id="{5A529B81-FCBF-1D9E-930B-E84885FCA3E6}"/>
                </a:ext>
              </a:extLst>
            </p:cNvPr>
            <p:cNvGrpSpPr/>
            <p:nvPr/>
          </p:nvGrpSpPr>
          <p:grpSpPr>
            <a:xfrm>
              <a:off x="717843" y="2288611"/>
              <a:ext cx="1725089" cy="1427179"/>
              <a:chOff x="271691" y="1392532"/>
              <a:chExt cx="2258313" cy="2467397"/>
            </a:xfrm>
          </p:grpSpPr>
          <p:pic>
            <p:nvPicPr>
              <p:cNvPr id="55" name="Picture 54" descr="A picture containing clipart&#10;&#10;Description generated with very high confidence">
                <a:extLst>
                  <a:ext uri="{FF2B5EF4-FFF2-40B4-BE49-F238E27FC236}">
                    <a16:creationId xmlns:a16="http://schemas.microsoft.com/office/drawing/2014/main" id="{C01B31F4-2FDE-FEB4-4A7A-F1B402E49A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073" y="3393901"/>
                <a:ext cx="812749" cy="448723"/>
              </a:xfrm>
              <a:prstGeom prst="rect">
                <a:avLst/>
              </a:prstGeom>
            </p:spPr>
          </p:pic>
          <p:grpSp>
            <p:nvGrpSpPr>
              <p:cNvPr id="56" name="Group 55">
                <a:extLst>
                  <a:ext uri="{FF2B5EF4-FFF2-40B4-BE49-F238E27FC236}">
                    <a16:creationId xmlns:a16="http://schemas.microsoft.com/office/drawing/2014/main" id="{FB269AA2-B4B3-CEA9-824D-EE0602FC0745}"/>
                  </a:ext>
                </a:extLst>
              </p:cNvPr>
              <p:cNvGrpSpPr/>
              <p:nvPr/>
            </p:nvGrpSpPr>
            <p:grpSpPr>
              <a:xfrm>
                <a:off x="427723" y="2058737"/>
                <a:ext cx="1816289" cy="1799427"/>
                <a:chOff x="255242" y="3407891"/>
                <a:chExt cx="1596351" cy="1468029"/>
              </a:xfrm>
            </p:grpSpPr>
            <p:pic>
              <p:nvPicPr>
                <p:cNvPr id="62" name="Picture 61" descr="A close up of a sign&#10;&#10;Description generated with very high confidence">
                  <a:extLst>
                    <a:ext uri="{FF2B5EF4-FFF2-40B4-BE49-F238E27FC236}">
                      <a16:creationId xmlns:a16="http://schemas.microsoft.com/office/drawing/2014/main" id="{EC5DC81F-B22A-DEB1-F4E6-71554E4513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574" y="3407891"/>
                  <a:ext cx="478446" cy="478446"/>
                </a:xfrm>
                <a:prstGeom prst="rect">
                  <a:avLst/>
                </a:prstGeom>
              </p:spPr>
            </p:pic>
            <p:pic>
              <p:nvPicPr>
                <p:cNvPr id="63" name="Picture 62" descr="A basketball hoop&#10;&#10;Description generated with high confidence">
                  <a:extLst>
                    <a:ext uri="{FF2B5EF4-FFF2-40B4-BE49-F238E27FC236}">
                      <a16:creationId xmlns:a16="http://schemas.microsoft.com/office/drawing/2014/main" id="{8A486638-1E68-997D-CFD9-C0F1BE66CF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242" y="3993245"/>
                  <a:ext cx="412661" cy="337783"/>
                </a:xfrm>
                <a:prstGeom prst="rect">
                  <a:avLst/>
                </a:prstGeom>
              </p:spPr>
            </p:pic>
            <p:pic>
              <p:nvPicPr>
                <p:cNvPr id="1024" name="Picture 1023">
                  <a:extLst>
                    <a:ext uri="{FF2B5EF4-FFF2-40B4-BE49-F238E27FC236}">
                      <a16:creationId xmlns:a16="http://schemas.microsoft.com/office/drawing/2014/main" id="{4C5F82C7-4DE8-FD93-A514-74E0C59AB6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0131" y="3981885"/>
                  <a:ext cx="451462" cy="451462"/>
                </a:xfrm>
                <a:prstGeom prst="rect">
                  <a:avLst/>
                </a:prstGeom>
              </p:spPr>
            </p:pic>
            <p:pic>
              <p:nvPicPr>
                <p:cNvPr id="1025" name="Picture 1024">
                  <a:extLst>
                    <a:ext uri="{FF2B5EF4-FFF2-40B4-BE49-F238E27FC236}">
                      <a16:creationId xmlns:a16="http://schemas.microsoft.com/office/drawing/2014/main" id="{EA5CB3E0-9F4E-F299-16FA-353A049E64E1}"/>
                    </a:ext>
                  </a:extLst>
                </p:cNvPr>
                <p:cNvPicPr>
                  <a:picLocks noChangeAspect="1"/>
                </p:cNvPicPr>
                <p:nvPr/>
              </p:nvPicPr>
              <p:blipFill>
                <a:blip r:embed="rId7"/>
                <a:stretch>
                  <a:fillRect/>
                </a:stretch>
              </p:blipFill>
              <p:spPr>
                <a:xfrm>
                  <a:off x="822406" y="3992105"/>
                  <a:ext cx="423222" cy="387203"/>
                </a:xfrm>
                <a:prstGeom prst="rect">
                  <a:avLst/>
                </a:prstGeom>
              </p:spPr>
            </p:pic>
            <p:pic>
              <p:nvPicPr>
                <p:cNvPr id="1027" name="Picture 1026">
                  <a:extLst>
                    <a:ext uri="{FF2B5EF4-FFF2-40B4-BE49-F238E27FC236}">
                      <a16:creationId xmlns:a16="http://schemas.microsoft.com/office/drawing/2014/main" id="{9A9C43E0-9271-8792-F285-4E1E36F7BBE3}"/>
                    </a:ext>
                  </a:extLst>
                </p:cNvPr>
                <p:cNvPicPr>
                  <a:picLocks noChangeAspect="1"/>
                </p:cNvPicPr>
                <p:nvPr/>
              </p:nvPicPr>
              <p:blipFill>
                <a:blip r:embed="rId8"/>
                <a:stretch>
                  <a:fillRect/>
                </a:stretch>
              </p:blipFill>
              <p:spPr>
                <a:xfrm>
                  <a:off x="1469400" y="3440198"/>
                  <a:ext cx="362441" cy="369838"/>
                </a:xfrm>
                <a:prstGeom prst="rect">
                  <a:avLst/>
                </a:prstGeom>
              </p:spPr>
            </p:pic>
            <p:pic>
              <p:nvPicPr>
                <p:cNvPr id="1028" name="Picture 1027" descr="A picture containing clipart&#10;&#10;Description generated with high confidence">
                  <a:extLst>
                    <a:ext uri="{FF2B5EF4-FFF2-40B4-BE49-F238E27FC236}">
                      <a16:creationId xmlns:a16="http://schemas.microsoft.com/office/drawing/2014/main" id="{0BF026A7-3996-744D-3639-5D447D1A9C0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7535" y="4452698"/>
                  <a:ext cx="423222" cy="423222"/>
                </a:xfrm>
                <a:prstGeom prst="rect">
                  <a:avLst/>
                </a:prstGeom>
              </p:spPr>
            </p:pic>
          </p:grpSp>
          <p:pic>
            <p:nvPicPr>
              <p:cNvPr id="57" name="Picture 56">
                <a:extLst>
                  <a:ext uri="{FF2B5EF4-FFF2-40B4-BE49-F238E27FC236}">
                    <a16:creationId xmlns:a16="http://schemas.microsoft.com/office/drawing/2014/main" id="{EBAF8CEA-3E68-4741-CFDC-1D123C63BB20}"/>
                  </a:ext>
                </a:extLst>
              </p:cNvPr>
              <p:cNvPicPr>
                <a:picLocks noChangeAspect="1"/>
              </p:cNvPicPr>
              <p:nvPr/>
            </p:nvPicPr>
            <p:blipFill>
              <a:blip r:embed="rId10"/>
              <a:stretch>
                <a:fillRect/>
              </a:stretch>
            </p:blipFill>
            <p:spPr>
              <a:xfrm>
                <a:off x="1738820" y="2070533"/>
                <a:ext cx="534979" cy="586452"/>
              </a:xfrm>
              <a:prstGeom prst="rect">
                <a:avLst/>
              </a:prstGeom>
            </p:spPr>
          </p:pic>
          <p:pic>
            <p:nvPicPr>
              <p:cNvPr id="58" name="Picture 4" descr="Azure Cosmos DB – Review of all 5 APIs - Nordcloud">
                <a:extLst>
                  <a:ext uri="{FF2B5EF4-FFF2-40B4-BE49-F238E27FC236}">
                    <a16:creationId xmlns:a16="http://schemas.microsoft.com/office/drawing/2014/main" id="{53A8C1FA-7178-56F1-3DD8-9B2E917EE228}"/>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5755" r="22724"/>
              <a:stretch/>
            </p:blipFill>
            <p:spPr bwMode="auto">
              <a:xfrm>
                <a:off x="1693921" y="3306553"/>
                <a:ext cx="636733" cy="55337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Event Hubs | Microsoft Power Automate">
                <a:extLst>
                  <a:ext uri="{FF2B5EF4-FFF2-40B4-BE49-F238E27FC236}">
                    <a16:creationId xmlns:a16="http://schemas.microsoft.com/office/drawing/2014/main" id="{95437C8F-96F7-B5E6-F980-15D9A31096E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9949" y="1408820"/>
                <a:ext cx="447186" cy="49866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InfluxDB - Wikipedia">
                <a:extLst>
                  <a:ext uri="{FF2B5EF4-FFF2-40B4-BE49-F238E27FC236}">
                    <a16:creationId xmlns:a16="http://schemas.microsoft.com/office/drawing/2014/main" id="{4BA21FAC-284E-C76D-2036-9B36401B0829}"/>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2024" t="24312" r="21652" b="30777"/>
              <a:stretch/>
            </p:blipFill>
            <p:spPr bwMode="auto">
              <a:xfrm>
                <a:off x="975394" y="1392532"/>
                <a:ext cx="1554610" cy="49522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4" descr="Mongo Db Design - Mongodb Logo Mongodb - 550x380 PNG Download - PNGkit">
                <a:extLst>
                  <a:ext uri="{FF2B5EF4-FFF2-40B4-BE49-F238E27FC236}">
                    <a16:creationId xmlns:a16="http://schemas.microsoft.com/office/drawing/2014/main" id="{8D6111E6-6263-9960-F63B-B16EE4AD952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1691" y="2151086"/>
                <a:ext cx="728532" cy="42975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Straight Arrow Connector 14">
              <a:extLst>
                <a:ext uri="{FF2B5EF4-FFF2-40B4-BE49-F238E27FC236}">
                  <a16:creationId xmlns:a16="http://schemas.microsoft.com/office/drawing/2014/main" id="{E5173BEE-FF7E-5C36-66F0-1420A1CCF3F2}"/>
                </a:ext>
                <a:ext uri="{C183D7F6-B498-43B3-948B-1728B52AA6E4}">
                  <adec:decorative xmlns:adec="http://schemas.microsoft.com/office/drawing/2017/decorative" val="1"/>
                </a:ext>
              </a:extLst>
            </p:cNvPr>
            <p:cNvCxnSpPr>
              <a:cxnSpLocks/>
              <a:stCxn id="11" idx="3"/>
              <a:endCxn id="26" idx="1"/>
            </p:cNvCxnSpPr>
            <p:nvPr/>
          </p:nvCxnSpPr>
          <p:spPr>
            <a:xfrm>
              <a:off x="2572511" y="3002200"/>
              <a:ext cx="884061" cy="0"/>
            </a:xfrm>
            <a:prstGeom prst="straightConnector1">
              <a:avLst/>
            </a:prstGeom>
            <a:noFill/>
            <a:ln w="19050" cap="flat" cmpd="sng" algn="ctr">
              <a:solidFill>
                <a:srgbClr val="FFFFFF">
                  <a:lumMod val="50000"/>
                </a:srgbClr>
              </a:solidFill>
              <a:prstDash val="solid"/>
              <a:headEnd type="none"/>
              <a:tailEnd type="triangle" w="lg" len="med"/>
            </a:ln>
            <a:effectLst/>
          </p:spPr>
        </p:cxnSp>
        <p:grpSp>
          <p:nvGrpSpPr>
            <p:cNvPr id="18" name="Group 17">
              <a:extLst>
                <a:ext uri="{FF2B5EF4-FFF2-40B4-BE49-F238E27FC236}">
                  <a16:creationId xmlns:a16="http://schemas.microsoft.com/office/drawing/2014/main" id="{5716138D-6450-7E36-D396-1BD4FFF87F9C}"/>
                </a:ext>
              </a:extLst>
            </p:cNvPr>
            <p:cNvGrpSpPr/>
            <p:nvPr/>
          </p:nvGrpSpPr>
          <p:grpSpPr>
            <a:xfrm>
              <a:off x="6355862" y="4303812"/>
              <a:ext cx="1981899" cy="1960486"/>
              <a:chOff x="4844489" y="4030160"/>
              <a:chExt cx="1981899" cy="1960486"/>
            </a:xfrm>
          </p:grpSpPr>
          <p:sp>
            <p:nvSpPr>
              <p:cNvPr id="49" name="Rectangle 48">
                <a:extLst>
                  <a:ext uri="{FF2B5EF4-FFF2-40B4-BE49-F238E27FC236}">
                    <a16:creationId xmlns:a16="http://schemas.microsoft.com/office/drawing/2014/main" id="{785034A8-D61E-40A0-2B9C-C04224318E73}"/>
                  </a:ext>
                  <a:ext uri="{C183D7F6-B498-43B3-948B-1728B52AA6E4}">
                    <adec:decorative xmlns:adec="http://schemas.microsoft.com/office/drawing/2017/decorative" val="1"/>
                  </a:ext>
                </a:extLst>
              </p:cNvPr>
              <p:cNvSpPr/>
              <p:nvPr/>
            </p:nvSpPr>
            <p:spPr>
              <a:xfrm>
                <a:off x="4844489" y="4030160"/>
                <a:ext cx="1981899" cy="1960486"/>
              </a:xfrm>
              <a:prstGeom prst="rect">
                <a:avLst/>
              </a:prstGeom>
              <a:solidFill>
                <a:srgbClr val="FFFFFF"/>
              </a:solidFill>
              <a:ln w="10795" cap="flat" cmpd="sng" algn="ctr">
                <a:noFill/>
                <a:prstDash val="solid"/>
              </a:ln>
              <a:effectLst>
                <a:glow rad="63500">
                  <a:srgbClr val="0078D4">
                    <a:satMod val="175000"/>
                    <a:alpha val="40000"/>
                  </a:srgbClr>
                </a:glow>
                <a:outerShdw blurRad="50800" dist="38100" dir="2700000" algn="tl" rotWithShape="0">
                  <a:prstClr val="black">
                    <a:alpha val="15000"/>
                  </a:prstClr>
                </a:outerShdw>
              </a:effectLst>
            </p:spPr>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zh-CN" sz="600" b="1" i="0" u="none" strike="noStrike" kern="0" cap="none" spc="0" normalizeH="0" baseline="0" noProof="0">
                  <a:ln>
                    <a:noFill/>
                  </a:ln>
                  <a:effectLst/>
                  <a:uLnTx/>
                  <a:uFillTx/>
                  <a:latin typeface="Segoe UI Semibold" panose="020B0502040204020203" pitchFamily="34" charset="0"/>
                  <a:ea typeface="宋体" panose="02010600030101010101" pitchFamily="2" charset="-122"/>
                  <a:cs typeface="Segoe UI Semibold" panose="020B0502040204020203" pitchFamily="34" charset="0"/>
                </a:endParaRPr>
              </a:p>
            </p:txBody>
          </p:sp>
          <p:grpSp>
            <p:nvGrpSpPr>
              <p:cNvPr id="50" name="Group 49">
                <a:extLst>
                  <a:ext uri="{FF2B5EF4-FFF2-40B4-BE49-F238E27FC236}">
                    <a16:creationId xmlns:a16="http://schemas.microsoft.com/office/drawing/2014/main" id="{85F1AD48-639C-E555-76C1-459CE9FD1B2B}"/>
                  </a:ext>
                </a:extLst>
              </p:cNvPr>
              <p:cNvGrpSpPr/>
              <p:nvPr/>
            </p:nvGrpSpPr>
            <p:grpSpPr>
              <a:xfrm>
                <a:off x="4978685" y="4065477"/>
                <a:ext cx="1713506" cy="1889852"/>
                <a:chOff x="4940244" y="3974143"/>
                <a:chExt cx="1804652" cy="1990379"/>
              </a:xfrm>
            </p:grpSpPr>
            <p:pic>
              <p:nvPicPr>
                <p:cNvPr id="51" name="Picture 50" descr="Alert email of anomalies">
                  <a:extLst>
                    <a:ext uri="{FF2B5EF4-FFF2-40B4-BE49-F238E27FC236}">
                      <a16:creationId xmlns:a16="http://schemas.microsoft.com/office/drawing/2014/main" id="{3DC1B157-7458-8FEC-F60A-139C52BAE35F}"/>
                    </a:ext>
                  </a:extLst>
                </p:cNvPr>
                <p:cNvPicPr>
                  <a:picLocks noChangeAspect="1"/>
                </p:cNvPicPr>
                <p:nvPr/>
              </p:nvPicPr>
              <p:blipFill>
                <a:blip r:embed="rId15"/>
                <a:stretch>
                  <a:fillRect/>
                </a:stretch>
              </p:blipFill>
              <p:spPr>
                <a:xfrm>
                  <a:off x="4940244" y="4290056"/>
                  <a:ext cx="1804652" cy="1674466"/>
                </a:xfrm>
                <a:prstGeom prst="rect">
                  <a:avLst/>
                </a:prstGeom>
              </p:spPr>
            </p:pic>
            <p:pic>
              <p:nvPicPr>
                <p:cNvPr id="52" name="Graphic 51" descr="Open envelope">
                  <a:extLst>
                    <a:ext uri="{FF2B5EF4-FFF2-40B4-BE49-F238E27FC236}">
                      <a16:creationId xmlns:a16="http://schemas.microsoft.com/office/drawing/2014/main" id="{31BA2B71-274D-2269-7784-C14144C44BE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97697" y="3974143"/>
                  <a:ext cx="299420" cy="299420"/>
                </a:xfrm>
                <a:prstGeom prst="rect">
                  <a:avLst/>
                </a:prstGeom>
              </p:spPr>
            </p:pic>
            <p:pic>
              <p:nvPicPr>
                <p:cNvPr id="53" name="Picture 52" descr="Web hooks">
                  <a:extLst>
                    <a:ext uri="{FF2B5EF4-FFF2-40B4-BE49-F238E27FC236}">
                      <a16:creationId xmlns:a16="http://schemas.microsoft.com/office/drawing/2014/main" id="{FB993CE9-725B-3309-C734-0DA78893E566}"/>
                    </a:ext>
                  </a:extLst>
                </p:cNvPr>
                <p:cNvPicPr>
                  <a:picLocks noChangeAspect="1"/>
                </p:cNvPicPr>
                <p:nvPr/>
              </p:nvPicPr>
              <p:blipFill>
                <a:blip r:embed="rId18" cstate="print">
                  <a:duotone>
                    <a:srgbClr val="008575">
                      <a:shade val="45000"/>
                      <a:satMod val="135000"/>
                    </a:srgb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5650937" y="3984100"/>
                  <a:ext cx="297309" cy="279506"/>
                </a:xfrm>
                <a:prstGeom prst="rect">
                  <a:avLst/>
                </a:prstGeom>
              </p:spPr>
            </p:pic>
            <p:pic>
              <p:nvPicPr>
                <p:cNvPr id="54" name="Picture 2" descr="Azure Devops Integration | Status Hero">
                  <a:extLst>
                    <a:ext uri="{FF2B5EF4-FFF2-40B4-BE49-F238E27FC236}">
                      <a16:creationId xmlns:a16="http://schemas.microsoft.com/office/drawing/2014/main" id="{4E824393-B789-E5EF-7308-829E780BEC2B}"/>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02065" y="3981926"/>
                  <a:ext cx="283855" cy="283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B097B2C7-F9FA-A6CC-3A0E-1244BF602E53}"/>
                </a:ext>
              </a:extLst>
            </p:cNvPr>
            <p:cNvGrpSpPr/>
            <p:nvPr/>
          </p:nvGrpSpPr>
          <p:grpSpPr>
            <a:xfrm>
              <a:off x="3456572" y="4303812"/>
              <a:ext cx="1984248" cy="1960486"/>
              <a:chOff x="4854743" y="2184845"/>
              <a:chExt cx="1984248" cy="1960486"/>
            </a:xfrm>
          </p:grpSpPr>
          <p:sp>
            <p:nvSpPr>
              <p:cNvPr id="47" name="Rectangle 46">
                <a:extLst>
                  <a:ext uri="{FF2B5EF4-FFF2-40B4-BE49-F238E27FC236}">
                    <a16:creationId xmlns:a16="http://schemas.microsoft.com/office/drawing/2014/main" id="{2F6EF312-9723-6105-8FCB-CBAC2E9446D5}"/>
                  </a:ext>
                  <a:ext uri="{C183D7F6-B498-43B3-948B-1728B52AA6E4}">
                    <adec:decorative xmlns:adec="http://schemas.microsoft.com/office/drawing/2017/decorative" val="1"/>
                  </a:ext>
                </a:extLst>
              </p:cNvPr>
              <p:cNvSpPr/>
              <p:nvPr/>
            </p:nvSpPr>
            <p:spPr>
              <a:xfrm>
                <a:off x="4854743" y="2184845"/>
                <a:ext cx="1984248" cy="1960486"/>
              </a:xfrm>
              <a:prstGeom prst="rect">
                <a:avLst/>
              </a:prstGeom>
              <a:solidFill>
                <a:srgbClr val="FFFFFF"/>
              </a:solidFill>
              <a:ln w="10795" cap="flat" cmpd="sng" algn="ctr">
                <a:noFill/>
                <a:prstDash val="solid"/>
              </a:ln>
              <a:effectLst>
                <a:glow rad="63500">
                  <a:srgbClr val="0078D4">
                    <a:satMod val="175000"/>
                    <a:alpha val="40000"/>
                  </a:srgbClr>
                </a:glow>
                <a:outerShdw blurRad="50800" dist="38100" dir="2700000" algn="tl" rotWithShape="0">
                  <a:prstClr val="black">
                    <a:alpha val="15000"/>
                  </a:prstClr>
                </a:outerShdw>
              </a:effectLst>
            </p:spPr>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zh-CN" sz="600" b="1" i="0" u="none" strike="noStrike" kern="0" cap="none" spc="0" normalizeH="0" baseline="0" noProof="0">
                  <a:ln>
                    <a:noFill/>
                  </a:ln>
                  <a:effectLst/>
                  <a:uLnTx/>
                  <a:uFillTx/>
                  <a:latin typeface="Segoe UI Semibold" panose="020B0502040204020203" pitchFamily="34" charset="0"/>
                  <a:ea typeface="宋体" panose="02010600030101010101" pitchFamily="2" charset="-122"/>
                  <a:cs typeface="Segoe UI Semibold" panose="020B0502040204020203" pitchFamily="34" charset="0"/>
                </a:endParaRPr>
              </a:p>
            </p:txBody>
          </p:sp>
          <p:pic>
            <p:nvPicPr>
              <p:cNvPr id="48" name="Picture 47">
                <a:extLst>
                  <a:ext uri="{FF2B5EF4-FFF2-40B4-BE49-F238E27FC236}">
                    <a16:creationId xmlns:a16="http://schemas.microsoft.com/office/drawing/2014/main" id="{AD9406C6-C2C8-971B-9931-3E9F5FC8FAB6}"/>
                  </a:ext>
                </a:extLst>
              </p:cNvPr>
              <p:cNvPicPr>
                <a:picLocks noChangeAspect="1"/>
              </p:cNvPicPr>
              <p:nvPr/>
            </p:nvPicPr>
            <p:blipFill>
              <a:blip r:embed="rId21"/>
              <a:stretch>
                <a:fillRect/>
              </a:stretch>
            </p:blipFill>
            <p:spPr>
              <a:xfrm>
                <a:off x="5042499" y="2257491"/>
                <a:ext cx="1585874" cy="1815194"/>
              </a:xfrm>
              <a:prstGeom prst="rect">
                <a:avLst/>
              </a:prstGeom>
            </p:spPr>
          </p:pic>
        </p:grpSp>
        <p:cxnSp>
          <p:nvCxnSpPr>
            <p:cNvPr id="23" name="Straight Arrow Connector 22">
              <a:extLst>
                <a:ext uri="{FF2B5EF4-FFF2-40B4-BE49-F238E27FC236}">
                  <a16:creationId xmlns:a16="http://schemas.microsoft.com/office/drawing/2014/main" id="{C2B93B96-7EDC-1DB5-9E94-C5F196A30403}"/>
                </a:ext>
                <a:ext uri="{C183D7F6-B498-43B3-948B-1728B52AA6E4}">
                  <adec:decorative xmlns:adec="http://schemas.microsoft.com/office/drawing/2017/decorative" val="1"/>
                </a:ext>
              </a:extLst>
            </p:cNvPr>
            <p:cNvCxnSpPr>
              <a:cxnSpLocks/>
              <a:stCxn id="26" idx="2"/>
              <a:endCxn id="47" idx="0"/>
            </p:cNvCxnSpPr>
            <p:nvPr/>
          </p:nvCxnSpPr>
          <p:spPr>
            <a:xfrm>
              <a:off x="4448696" y="3975689"/>
              <a:ext cx="0" cy="328123"/>
            </a:xfrm>
            <a:prstGeom prst="straightConnector1">
              <a:avLst/>
            </a:prstGeom>
            <a:noFill/>
            <a:ln w="19050" cap="flat" cmpd="sng" algn="ctr">
              <a:solidFill>
                <a:srgbClr val="FFFFFF">
                  <a:lumMod val="50000"/>
                </a:srgbClr>
              </a:solidFill>
              <a:prstDash val="solid"/>
              <a:headEnd type="none"/>
              <a:tailEnd type="triangle" w="lg" len="med"/>
            </a:ln>
            <a:effectLst/>
          </p:spPr>
        </p:cxnSp>
        <p:cxnSp>
          <p:nvCxnSpPr>
            <p:cNvPr id="24" name="Straight Arrow Connector 23">
              <a:extLst>
                <a:ext uri="{FF2B5EF4-FFF2-40B4-BE49-F238E27FC236}">
                  <a16:creationId xmlns:a16="http://schemas.microsoft.com/office/drawing/2014/main" id="{CF22CBA0-D781-969C-F87A-91BB13762967}"/>
                </a:ext>
                <a:ext uri="{C183D7F6-B498-43B3-948B-1728B52AA6E4}">
                  <adec:decorative xmlns:adec="http://schemas.microsoft.com/office/drawing/2017/decorative" val="1"/>
                </a:ext>
              </a:extLst>
            </p:cNvPr>
            <p:cNvCxnSpPr>
              <a:cxnSpLocks/>
              <a:stCxn id="47" idx="3"/>
              <a:endCxn id="49" idx="1"/>
            </p:cNvCxnSpPr>
            <p:nvPr/>
          </p:nvCxnSpPr>
          <p:spPr>
            <a:xfrm>
              <a:off x="5440820" y="5284055"/>
              <a:ext cx="915042" cy="0"/>
            </a:xfrm>
            <a:prstGeom prst="straightConnector1">
              <a:avLst/>
            </a:prstGeom>
            <a:noFill/>
            <a:ln w="19050" cap="flat" cmpd="sng" algn="ctr">
              <a:solidFill>
                <a:srgbClr val="FFFFFF">
                  <a:lumMod val="50000"/>
                </a:srgbClr>
              </a:solidFill>
              <a:prstDash val="solid"/>
              <a:headEnd type="none"/>
              <a:tailEnd type="triangle" w="lg" len="med"/>
            </a:ln>
            <a:effectLst/>
          </p:spPr>
        </p:cxnSp>
        <p:cxnSp>
          <p:nvCxnSpPr>
            <p:cNvPr id="25" name="Connector: Elbow 24">
              <a:extLst>
                <a:ext uri="{FF2B5EF4-FFF2-40B4-BE49-F238E27FC236}">
                  <a16:creationId xmlns:a16="http://schemas.microsoft.com/office/drawing/2014/main" id="{8F1333EF-5893-E66E-6208-B787BE3E8C0D}"/>
                </a:ext>
              </a:extLst>
            </p:cNvPr>
            <p:cNvCxnSpPr>
              <a:cxnSpLocks/>
              <a:stCxn id="49" idx="3"/>
              <a:endCxn id="45" idx="1"/>
            </p:cNvCxnSpPr>
            <p:nvPr/>
          </p:nvCxnSpPr>
          <p:spPr>
            <a:xfrm flipV="1">
              <a:off x="8337761" y="3827286"/>
              <a:ext cx="1024730" cy="1456769"/>
            </a:xfrm>
            <a:prstGeom prst="bentConnector3">
              <a:avLst>
                <a:gd name="adj1" fmla="val 50000"/>
              </a:avLst>
            </a:prstGeom>
            <a:noFill/>
            <a:ln w="19050" cap="flat" cmpd="sng" algn="ctr">
              <a:solidFill>
                <a:srgbClr val="7F7F7F"/>
              </a:solidFill>
              <a:prstDash val="solid"/>
              <a:headEnd type="none" w="lg" len="med"/>
              <a:tailEnd type="triangle"/>
            </a:ln>
            <a:effectLst/>
          </p:spPr>
        </p:cxnSp>
        <p:sp>
          <p:nvSpPr>
            <p:cNvPr id="26" name="Rectangle 25">
              <a:extLst>
                <a:ext uri="{FF2B5EF4-FFF2-40B4-BE49-F238E27FC236}">
                  <a16:creationId xmlns:a16="http://schemas.microsoft.com/office/drawing/2014/main" id="{607D7910-A9DB-D19F-826B-FD20558161E2}"/>
                </a:ext>
                <a:ext uri="{C183D7F6-B498-43B3-948B-1728B52AA6E4}">
                  <adec:decorative xmlns:adec="http://schemas.microsoft.com/office/drawing/2017/decorative" val="1"/>
                </a:ext>
              </a:extLst>
            </p:cNvPr>
            <p:cNvSpPr/>
            <p:nvPr/>
          </p:nvSpPr>
          <p:spPr>
            <a:xfrm>
              <a:off x="3456572" y="2028711"/>
              <a:ext cx="1984248" cy="1946978"/>
            </a:xfrm>
            <a:prstGeom prst="rect">
              <a:avLst/>
            </a:prstGeom>
            <a:solidFill>
              <a:srgbClr val="FFFFFF"/>
            </a:solidFill>
            <a:ln w="10795" cap="flat" cmpd="sng" algn="ctr">
              <a:noFill/>
              <a:prstDash val="solid"/>
            </a:ln>
            <a:effectLst>
              <a:glow rad="63500">
                <a:srgbClr val="0078D4">
                  <a:satMod val="175000"/>
                  <a:alpha val="40000"/>
                </a:srgbClr>
              </a:glow>
              <a:outerShdw blurRad="50800" dist="38100" dir="2700000" algn="tl" rotWithShape="0">
                <a:prstClr val="black">
                  <a:alpha val="15000"/>
                </a:prstClr>
              </a:outerShdw>
            </a:effectLst>
          </p:spPr>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zh-CN" sz="600" b="1" i="0" u="none" strike="noStrike" kern="0" cap="none" spc="0" normalizeH="0" baseline="0" noProof="0">
                <a:ln>
                  <a:noFill/>
                </a:ln>
                <a:effectLst/>
                <a:uLnTx/>
                <a:uFillTx/>
                <a:latin typeface="Segoe UI Semibold" panose="020B0502040204020203" pitchFamily="34" charset="0"/>
                <a:ea typeface="宋体" panose="02010600030101010101" pitchFamily="2" charset="-122"/>
                <a:cs typeface="Segoe UI Semibold" panose="020B0502040204020203" pitchFamily="34" charset="0"/>
              </a:endParaRPr>
            </a:p>
          </p:txBody>
        </p:sp>
        <p:sp>
          <p:nvSpPr>
            <p:cNvPr id="27" name="clipart_symbols_newspaperclippings">
              <a:extLst>
                <a:ext uri="{FF2B5EF4-FFF2-40B4-BE49-F238E27FC236}">
                  <a16:creationId xmlns:a16="http://schemas.microsoft.com/office/drawing/2014/main" id="{30589585-6BA9-4A37-19E1-3EB1685ACA5C}"/>
                </a:ext>
              </a:extLst>
            </p:cNvPr>
            <p:cNvSpPr>
              <a:spLocks/>
            </p:cNvSpPr>
            <p:nvPr/>
          </p:nvSpPr>
          <p:spPr bwMode="auto">
            <a:xfrm>
              <a:off x="458214" y="1513332"/>
              <a:ext cx="2244346" cy="375967"/>
            </a:xfrm>
            <a:custGeom>
              <a:avLst/>
              <a:gdLst>
                <a:gd name="T0" fmla="*/ 2147483647 w 1151"/>
                <a:gd name="T1" fmla="*/ 2147483647 h 324"/>
                <a:gd name="T2" fmla="*/ 2147483647 w 1151"/>
                <a:gd name="T3" fmla="*/ 2147483647 h 324"/>
                <a:gd name="T4" fmla="*/ 2147483647 w 1151"/>
                <a:gd name="T5" fmla="*/ 2147483647 h 324"/>
                <a:gd name="T6" fmla="*/ 2147483647 w 1151"/>
                <a:gd name="T7" fmla="*/ 2147483647 h 324"/>
                <a:gd name="T8" fmla="*/ 2147483647 w 1151"/>
                <a:gd name="T9" fmla="*/ 2147483647 h 324"/>
                <a:gd name="T10" fmla="*/ 2147483647 w 1151"/>
                <a:gd name="T11" fmla="*/ 2147483647 h 324"/>
                <a:gd name="T12" fmla="*/ 2147483647 w 1151"/>
                <a:gd name="T13" fmla="*/ 2147483647 h 324"/>
                <a:gd name="T14" fmla="*/ 2147483647 w 1151"/>
                <a:gd name="T15" fmla="*/ 2147483647 h 324"/>
                <a:gd name="T16" fmla="*/ 2147483647 w 1151"/>
                <a:gd name="T17" fmla="*/ 2147483647 h 324"/>
                <a:gd name="T18" fmla="*/ 2147483647 w 1151"/>
                <a:gd name="T19" fmla="*/ 2147483647 h 324"/>
                <a:gd name="T20" fmla="*/ 2147483647 w 1151"/>
                <a:gd name="T21" fmla="*/ 2147483647 h 324"/>
                <a:gd name="T22" fmla="*/ 2147483647 w 1151"/>
                <a:gd name="T23" fmla="*/ 2147483647 h 324"/>
                <a:gd name="T24" fmla="*/ 2147483647 w 1151"/>
                <a:gd name="T25" fmla="*/ 2147483647 h 324"/>
                <a:gd name="T26" fmla="*/ 2147483647 w 1151"/>
                <a:gd name="T27" fmla="*/ 2147483647 h 324"/>
                <a:gd name="T28" fmla="*/ 2147483647 w 1151"/>
                <a:gd name="T29" fmla="*/ 2147483647 h 324"/>
                <a:gd name="T30" fmla="*/ 2147483647 w 1151"/>
                <a:gd name="T31" fmla="*/ 2147483647 h 324"/>
                <a:gd name="T32" fmla="*/ 2147483647 w 1151"/>
                <a:gd name="T33" fmla="*/ 2147483647 h 324"/>
                <a:gd name="T34" fmla="*/ 2147483647 w 1151"/>
                <a:gd name="T35" fmla="*/ 2147483647 h 324"/>
                <a:gd name="T36" fmla="*/ 2147483647 w 1151"/>
                <a:gd name="T37" fmla="*/ 2147483647 h 324"/>
                <a:gd name="T38" fmla="*/ 2147483647 w 1151"/>
                <a:gd name="T39" fmla="*/ 2147483647 h 324"/>
                <a:gd name="T40" fmla="*/ 2147483647 w 1151"/>
                <a:gd name="T41" fmla="*/ 2147483647 h 324"/>
                <a:gd name="T42" fmla="*/ 2147483647 w 1151"/>
                <a:gd name="T43" fmla="*/ 2147483647 h 324"/>
                <a:gd name="T44" fmla="*/ 2147483647 w 1151"/>
                <a:gd name="T45" fmla="*/ 2147483647 h 324"/>
                <a:gd name="T46" fmla="*/ 2147483647 w 1151"/>
                <a:gd name="T47" fmla="*/ 2147483647 h 324"/>
                <a:gd name="T48" fmla="*/ 2147483647 w 1151"/>
                <a:gd name="T49" fmla="*/ 2147483647 h 324"/>
                <a:gd name="T50" fmla="*/ 2147483647 w 1151"/>
                <a:gd name="T51" fmla="*/ 2147483647 h 324"/>
                <a:gd name="T52" fmla="*/ 2147483647 w 1151"/>
                <a:gd name="T53" fmla="*/ 2147483647 h 324"/>
                <a:gd name="T54" fmla="*/ 2147483647 w 1151"/>
                <a:gd name="T55" fmla="*/ 2147483647 h 324"/>
                <a:gd name="T56" fmla="*/ 2147483647 w 1151"/>
                <a:gd name="T57" fmla="*/ 2147483647 h 324"/>
                <a:gd name="T58" fmla="*/ 2147483647 w 1151"/>
                <a:gd name="T59" fmla="*/ 2147483647 h 324"/>
                <a:gd name="T60" fmla="*/ 2147483647 w 1151"/>
                <a:gd name="T61" fmla="*/ 2147483647 h 324"/>
                <a:gd name="T62" fmla="*/ 2147483647 w 1151"/>
                <a:gd name="T63" fmla="*/ 2147483647 h 324"/>
                <a:gd name="T64" fmla="*/ 2147483647 w 1151"/>
                <a:gd name="T65" fmla="*/ 2147483647 h 324"/>
                <a:gd name="T66" fmla="*/ 2147483647 w 1151"/>
                <a:gd name="T67" fmla="*/ 2147483647 h 324"/>
                <a:gd name="T68" fmla="*/ 2147483647 w 1151"/>
                <a:gd name="T69" fmla="*/ 2147483647 h 324"/>
                <a:gd name="T70" fmla="*/ 2147483647 w 1151"/>
                <a:gd name="T71" fmla="*/ 2147483647 h 324"/>
                <a:gd name="T72" fmla="*/ 2147483647 w 1151"/>
                <a:gd name="T73" fmla="*/ 2147483647 h 324"/>
                <a:gd name="T74" fmla="*/ 2147483647 w 1151"/>
                <a:gd name="T75" fmla="*/ 2147483647 h 324"/>
                <a:gd name="T76" fmla="*/ 2147483647 w 1151"/>
                <a:gd name="T77" fmla="*/ 2147483647 h 324"/>
                <a:gd name="T78" fmla="*/ 2147483647 w 1151"/>
                <a:gd name="T79" fmla="*/ 2147483647 h 324"/>
                <a:gd name="T80" fmla="*/ 2147483647 w 1151"/>
                <a:gd name="T81" fmla="*/ 2147483647 h 324"/>
                <a:gd name="T82" fmla="*/ 2147483647 w 1151"/>
                <a:gd name="T83" fmla="*/ 2147483647 h 324"/>
                <a:gd name="T84" fmla="*/ 2147483647 w 1151"/>
                <a:gd name="T85" fmla="*/ 2147483647 h 324"/>
                <a:gd name="T86" fmla="*/ 2147483647 w 1151"/>
                <a:gd name="T87" fmla="*/ 2147483647 h 324"/>
                <a:gd name="T88" fmla="*/ 2147483647 w 1151"/>
                <a:gd name="T89" fmla="*/ 2147483647 h 324"/>
                <a:gd name="T90" fmla="*/ 2147483647 w 1151"/>
                <a:gd name="T91" fmla="*/ 2147483647 h 324"/>
                <a:gd name="T92" fmla="*/ 2147483647 w 1151"/>
                <a:gd name="T93" fmla="*/ 2147483647 h 324"/>
                <a:gd name="T94" fmla="*/ 2147483647 w 1151"/>
                <a:gd name="T95" fmla="*/ 2147483647 h 324"/>
                <a:gd name="T96" fmla="*/ 2147483647 w 1151"/>
                <a:gd name="T97" fmla="*/ 2147483647 h 324"/>
                <a:gd name="T98" fmla="*/ 2147483647 w 1151"/>
                <a:gd name="T99" fmla="*/ 2147483647 h 324"/>
                <a:gd name="T100" fmla="*/ 2147483647 w 1151"/>
                <a:gd name="T101" fmla="*/ 2147483647 h 324"/>
                <a:gd name="T102" fmla="*/ 2147483647 w 1151"/>
                <a:gd name="T103" fmla="*/ 2147483647 h 324"/>
                <a:gd name="T104" fmla="*/ 2147483647 w 1151"/>
                <a:gd name="T105" fmla="*/ 2147483647 h 324"/>
                <a:gd name="T106" fmla="*/ 2147483647 w 1151"/>
                <a:gd name="T107" fmla="*/ 2147483647 h 324"/>
                <a:gd name="T108" fmla="*/ 2147483647 w 1151"/>
                <a:gd name="T109" fmla="*/ 2147483647 h 3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51"/>
                <a:gd name="T166" fmla="*/ 0 h 324"/>
                <a:gd name="T167" fmla="*/ 1151 w 1151"/>
                <a:gd name="T168" fmla="*/ 324 h 3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51" h="324">
                  <a:moveTo>
                    <a:pt x="1029" y="301"/>
                  </a:moveTo>
                  <a:cubicBezTo>
                    <a:pt x="1033" y="301"/>
                    <a:pt x="1050" y="301"/>
                    <a:pt x="1054" y="301"/>
                  </a:cubicBezTo>
                  <a:cubicBezTo>
                    <a:pt x="1060" y="296"/>
                    <a:pt x="1086" y="300"/>
                    <a:pt x="1089" y="301"/>
                  </a:cubicBezTo>
                  <a:cubicBezTo>
                    <a:pt x="1092" y="301"/>
                    <a:pt x="1130" y="297"/>
                    <a:pt x="1132" y="297"/>
                  </a:cubicBezTo>
                  <a:cubicBezTo>
                    <a:pt x="1138" y="268"/>
                    <a:pt x="1115" y="246"/>
                    <a:pt x="1119" y="225"/>
                  </a:cubicBezTo>
                  <a:cubicBezTo>
                    <a:pt x="1125" y="222"/>
                    <a:pt x="1123" y="194"/>
                    <a:pt x="1124" y="187"/>
                  </a:cubicBezTo>
                  <a:cubicBezTo>
                    <a:pt x="1130" y="188"/>
                    <a:pt x="1120" y="164"/>
                    <a:pt x="1123" y="152"/>
                  </a:cubicBezTo>
                  <a:cubicBezTo>
                    <a:pt x="1151" y="140"/>
                    <a:pt x="1129" y="89"/>
                    <a:pt x="1129" y="61"/>
                  </a:cubicBezTo>
                  <a:cubicBezTo>
                    <a:pt x="1129" y="50"/>
                    <a:pt x="1139" y="37"/>
                    <a:pt x="1135" y="26"/>
                  </a:cubicBezTo>
                  <a:cubicBezTo>
                    <a:pt x="1132" y="18"/>
                    <a:pt x="1117" y="14"/>
                    <a:pt x="1104" y="16"/>
                  </a:cubicBezTo>
                  <a:cubicBezTo>
                    <a:pt x="1095" y="18"/>
                    <a:pt x="1092" y="19"/>
                    <a:pt x="1085" y="20"/>
                  </a:cubicBezTo>
                  <a:cubicBezTo>
                    <a:pt x="1073" y="21"/>
                    <a:pt x="1058" y="15"/>
                    <a:pt x="1039" y="15"/>
                  </a:cubicBezTo>
                  <a:cubicBezTo>
                    <a:pt x="1018" y="14"/>
                    <a:pt x="994" y="19"/>
                    <a:pt x="977" y="17"/>
                  </a:cubicBezTo>
                  <a:cubicBezTo>
                    <a:pt x="970" y="16"/>
                    <a:pt x="963" y="24"/>
                    <a:pt x="955" y="24"/>
                  </a:cubicBezTo>
                  <a:cubicBezTo>
                    <a:pt x="947" y="23"/>
                    <a:pt x="938" y="14"/>
                    <a:pt x="929" y="15"/>
                  </a:cubicBezTo>
                  <a:cubicBezTo>
                    <a:pt x="913" y="16"/>
                    <a:pt x="894" y="12"/>
                    <a:pt x="875" y="11"/>
                  </a:cubicBezTo>
                  <a:cubicBezTo>
                    <a:pt x="851" y="9"/>
                    <a:pt x="822" y="14"/>
                    <a:pt x="805" y="15"/>
                  </a:cubicBezTo>
                  <a:cubicBezTo>
                    <a:pt x="794" y="16"/>
                    <a:pt x="782" y="10"/>
                    <a:pt x="770" y="11"/>
                  </a:cubicBezTo>
                  <a:cubicBezTo>
                    <a:pt x="751" y="12"/>
                    <a:pt x="732" y="20"/>
                    <a:pt x="715" y="22"/>
                  </a:cubicBezTo>
                  <a:cubicBezTo>
                    <a:pt x="682" y="27"/>
                    <a:pt x="662" y="16"/>
                    <a:pt x="639" y="13"/>
                  </a:cubicBezTo>
                  <a:cubicBezTo>
                    <a:pt x="614" y="10"/>
                    <a:pt x="612" y="23"/>
                    <a:pt x="589" y="17"/>
                  </a:cubicBezTo>
                  <a:cubicBezTo>
                    <a:pt x="584" y="11"/>
                    <a:pt x="551" y="10"/>
                    <a:pt x="543" y="5"/>
                  </a:cubicBezTo>
                  <a:cubicBezTo>
                    <a:pt x="519" y="7"/>
                    <a:pt x="506" y="11"/>
                    <a:pt x="485" y="9"/>
                  </a:cubicBezTo>
                  <a:cubicBezTo>
                    <a:pt x="474" y="8"/>
                    <a:pt x="462" y="13"/>
                    <a:pt x="449" y="13"/>
                  </a:cubicBezTo>
                  <a:cubicBezTo>
                    <a:pt x="442" y="12"/>
                    <a:pt x="435" y="9"/>
                    <a:pt x="428" y="8"/>
                  </a:cubicBezTo>
                  <a:cubicBezTo>
                    <a:pt x="373" y="0"/>
                    <a:pt x="317" y="5"/>
                    <a:pt x="278" y="7"/>
                  </a:cubicBezTo>
                  <a:cubicBezTo>
                    <a:pt x="240" y="9"/>
                    <a:pt x="240" y="9"/>
                    <a:pt x="206" y="10"/>
                  </a:cubicBezTo>
                  <a:cubicBezTo>
                    <a:pt x="209" y="10"/>
                    <a:pt x="172" y="14"/>
                    <a:pt x="171" y="10"/>
                  </a:cubicBezTo>
                  <a:cubicBezTo>
                    <a:pt x="123" y="2"/>
                    <a:pt x="124" y="10"/>
                    <a:pt x="91" y="2"/>
                  </a:cubicBezTo>
                  <a:cubicBezTo>
                    <a:pt x="62" y="13"/>
                    <a:pt x="24" y="4"/>
                    <a:pt x="5" y="7"/>
                  </a:cubicBezTo>
                  <a:cubicBezTo>
                    <a:pt x="15" y="26"/>
                    <a:pt x="14" y="56"/>
                    <a:pt x="27" y="72"/>
                  </a:cubicBezTo>
                  <a:cubicBezTo>
                    <a:pt x="12" y="72"/>
                    <a:pt x="27" y="93"/>
                    <a:pt x="16" y="90"/>
                  </a:cubicBezTo>
                  <a:cubicBezTo>
                    <a:pt x="20" y="111"/>
                    <a:pt x="20" y="156"/>
                    <a:pt x="27" y="187"/>
                  </a:cubicBezTo>
                  <a:cubicBezTo>
                    <a:pt x="36" y="196"/>
                    <a:pt x="9" y="208"/>
                    <a:pt x="19" y="215"/>
                  </a:cubicBezTo>
                  <a:cubicBezTo>
                    <a:pt x="16" y="228"/>
                    <a:pt x="34" y="230"/>
                    <a:pt x="21" y="233"/>
                  </a:cubicBezTo>
                  <a:cubicBezTo>
                    <a:pt x="13" y="252"/>
                    <a:pt x="0" y="279"/>
                    <a:pt x="12" y="305"/>
                  </a:cubicBezTo>
                  <a:cubicBezTo>
                    <a:pt x="22" y="302"/>
                    <a:pt x="23" y="302"/>
                    <a:pt x="33" y="298"/>
                  </a:cubicBezTo>
                  <a:cubicBezTo>
                    <a:pt x="76" y="315"/>
                    <a:pt x="110" y="307"/>
                    <a:pt x="173" y="303"/>
                  </a:cubicBezTo>
                  <a:cubicBezTo>
                    <a:pt x="190" y="324"/>
                    <a:pt x="213" y="309"/>
                    <a:pt x="235" y="316"/>
                  </a:cubicBezTo>
                  <a:cubicBezTo>
                    <a:pt x="242" y="314"/>
                    <a:pt x="268" y="311"/>
                    <a:pt x="273" y="311"/>
                  </a:cubicBezTo>
                  <a:cubicBezTo>
                    <a:pt x="281" y="310"/>
                    <a:pt x="303" y="309"/>
                    <a:pt x="313" y="307"/>
                  </a:cubicBezTo>
                  <a:cubicBezTo>
                    <a:pt x="318" y="306"/>
                    <a:pt x="337" y="310"/>
                    <a:pt x="337" y="310"/>
                  </a:cubicBezTo>
                  <a:cubicBezTo>
                    <a:pt x="339" y="310"/>
                    <a:pt x="345" y="316"/>
                    <a:pt x="347" y="316"/>
                  </a:cubicBezTo>
                  <a:cubicBezTo>
                    <a:pt x="349" y="316"/>
                    <a:pt x="356" y="310"/>
                    <a:pt x="358" y="310"/>
                  </a:cubicBezTo>
                  <a:cubicBezTo>
                    <a:pt x="379" y="306"/>
                    <a:pt x="387" y="312"/>
                    <a:pt x="411" y="310"/>
                  </a:cubicBezTo>
                  <a:cubicBezTo>
                    <a:pt x="415" y="310"/>
                    <a:pt x="429" y="314"/>
                    <a:pt x="439" y="311"/>
                  </a:cubicBezTo>
                  <a:cubicBezTo>
                    <a:pt x="453" y="310"/>
                    <a:pt x="484" y="302"/>
                    <a:pt x="504" y="305"/>
                  </a:cubicBezTo>
                  <a:cubicBezTo>
                    <a:pt x="522" y="288"/>
                    <a:pt x="596" y="303"/>
                    <a:pt x="614" y="300"/>
                  </a:cubicBezTo>
                  <a:cubicBezTo>
                    <a:pt x="622" y="297"/>
                    <a:pt x="660" y="304"/>
                    <a:pt x="667" y="301"/>
                  </a:cubicBezTo>
                  <a:cubicBezTo>
                    <a:pt x="688" y="291"/>
                    <a:pt x="710" y="303"/>
                    <a:pt x="728" y="295"/>
                  </a:cubicBezTo>
                  <a:cubicBezTo>
                    <a:pt x="743" y="300"/>
                    <a:pt x="769" y="303"/>
                    <a:pt x="782" y="293"/>
                  </a:cubicBezTo>
                  <a:cubicBezTo>
                    <a:pt x="790" y="296"/>
                    <a:pt x="798" y="306"/>
                    <a:pt x="809" y="305"/>
                  </a:cubicBezTo>
                  <a:cubicBezTo>
                    <a:pt x="817" y="304"/>
                    <a:pt x="854" y="302"/>
                    <a:pt x="861" y="300"/>
                  </a:cubicBezTo>
                  <a:cubicBezTo>
                    <a:pt x="879" y="297"/>
                    <a:pt x="900" y="294"/>
                    <a:pt x="911" y="296"/>
                  </a:cubicBezTo>
                  <a:cubicBezTo>
                    <a:pt x="964" y="306"/>
                    <a:pt x="982" y="296"/>
                    <a:pt x="1029" y="301"/>
                  </a:cubicBezTo>
                  <a:close/>
                </a:path>
              </a:pathLst>
            </a:custGeom>
            <a:solidFill>
              <a:srgbClr val="FFFFFF"/>
            </a:solidFill>
            <a:ln w="9525">
              <a:noFill/>
              <a:round/>
              <a:headEnd/>
              <a:tailEnd/>
            </a:ln>
            <a:effectLst>
              <a:outerShdw blurRad="50800" dist="38100" dir="2700000" algn="tl" rotWithShape="0">
                <a:prstClr val="black">
                  <a:alpha val="40000"/>
                </a:prstClr>
              </a:outerShdw>
            </a:effectLst>
          </p:spPr>
          <p:txBody>
            <a:bodyPr lIns="0" tIns="0" rIns="0" bIns="0" anchor="ctr" anchorCtr="1"/>
            <a:lstStyle>
              <a:defPPr>
                <a:defRPr lang="en-US"/>
              </a:defPPr>
              <a:lvl1pPr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1pPr>
              <a:lvl2pPr marL="4572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2pPr>
              <a:lvl3pPr marL="9144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3pPr>
              <a:lvl4pPr marL="13716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4pPr>
              <a:lvl5pPr marL="18288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9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9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9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900" kern="1200">
                  <a:solidFill>
                    <a:schemeClr val="tx1"/>
                  </a:solidFill>
                  <a:latin typeface="Arial" charset="0"/>
                  <a:ea typeface="Arial Unicode MS" pitchFamily="34" charset="-128"/>
                  <a:cs typeface="Arial Unicode MS" pitchFamily="34" charset="-128"/>
                </a:defRPr>
              </a:lvl9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1050" b="1" i="0" u="none" strike="noStrike" kern="1200" cap="none" spc="-50" normalizeH="0" baseline="0" noProof="0">
                  <a:ln>
                    <a:noFill/>
                  </a:ln>
                  <a:effectLst/>
                  <a:uLnTx/>
                  <a:uFillTx/>
                  <a:latin typeface="Segoe UI" panose="020B0502040204020203" pitchFamily="34" charset="0"/>
                  <a:ea typeface="宋体" panose="02010600030101010101" pitchFamily="2" charset="-122"/>
                  <a:cs typeface="Segoe UI" panose="020B0502040204020203" pitchFamily="34" charset="0"/>
                </a:rPr>
                <a:t>Collect data from multiple sources</a:t>
              </a:r>
            </a:p>
          </p:txBody>
        </p:sp>
        <p:sp>
          <p:nvSpPr>
            <p:cNvPr id="28" name="clipart_symbols_newspaperclippings">
              <a:extLst>
                <a:ext uri="{FF2B5EF4-FFF2-40B4-BE49-F238E27FC236}">
                  <a16:creationId xmlns:a16="http://schemas.microsoft.com/office/drawing/2014/main" id="{BF2C0FE0-341C-6938-B983-E1C492FA3526}"/>
                </a:ext>
              </a:extLst>
            </p:cNvPr>
            <p:cNvSpPr>
              <a:spLocks/>
            </p:cNvSpPr>
            <p:nvPr/>
          </p:nvSpPr>
          <p:spPr bwMode="auto">
            <a:xfrm>
              <a:off x="3276361" y="1513332"/>
              <a:ext cx="2332774" cy="375967"/>
            </a:xfrm>
            <a:custGeom>
              <a:avLst/>
              <a:gdLst>
                <a:gd name="T0" fmla="*/ 2147483647 w 1151"/>
                <a:gd name="T1" fmla="*/ 2147483647 h 324"/>
                <a:gd name="T2" fmla="*/ 2147483647 w 1151"/>
                <a:gd name="T3" fmla="*/ 2147483647 h 324"/>
                <a:gd name="T4" fmla="*/ 2147483647 w 1151"/>
                <a:gd name="T5" fmla="*/ 2147483647 h 324"/>
                <a:gd name="T6" fmla="*/ 2147483647 w 1151"/>
                <a:gd name="T7" fmla="*/ 2147483647 h 324"/>
                <a:gd name="T8" fmla="*/ 2147483647 w 1151"/>
                <a:gd name="T9" fmla="*/ 2147483647 h 324"/>
                <a:gd name="T10" fmla="*/ 2147483647 w 1151"/>
                <a:gd name="T11" fmla="*/ 2147483647 h 324"/>
                <a:gd name="T12" fmla="*/ 2147483647 w 1151"/>
                <a:gd name="T13" fmla="*/ 2147483647 h 324"/>
                <a:gd name="T14" fmla="*/ 2147483647 w 1151"/>
                <a:gd name="T15" fmla="*/ 2147483647 h 324"/>
                <a:gd name="T16" fmla="*/ 2147483647 w 1151"/>
                <a:gd name="T17" fmla="*/ 2147483647 h 324"/>
                <a:gd name="T18" fmla="*/ 2147483647 w 1151"/>
                <a:gd name="T19" fmla="*/ 2147483647 h 324"/>
                <a:gd name="T20" fmla="*/ 2147483647 w 1151"/>
                <a:gd name="T21" fmla="*/ 2147483647 h 324"/>
                <a:gd name="T22" fmla="*/ 2147483647 w 1151"/>
                <a:gd name="T23" fmla="*/ 2147483647 h 324"/>
                <a:gd name="T24" fmla="*/ 2147483647 w 1151"/>
                <a:gd name="T25" fmla="*/ 2147483647 h 324"/>
                <a:gd name="T26" fmla="*/ 2147483647 w 1151"/>
                <a:gd name="T27" fmla="*/ 2147483647 h 324"/>
                <a:gd name="T28" fmla="*/ 2147483647 w 1151"/>
                <a:gd name="T29" fmla="*/ 2147483647 h 324"/>
                <a:gd name="T30" fmla="*/ 2147483647 w 1151"/>
                <a:gd name="T31" fmla="*/ 2147483647 h 324"/>
                <a:gd name="T32" fmla="*/ 2147483647 w 1151"/>
                <a:gd name="T33" fmla="*/ 2147483647 h 324"/>
                <a:gd name="T34" fmla="*/ 2147483647 w 1151"/>
                <a:gd name="T35" fmla="*/ 2147483647 h 324"/>
                <a:gd name="T36" fmla="*/ 2147483647 w 1151"/>
                <a:gd name="T37" fmla="*/ 2147483647 h 324"/>
                <a:gd name="T38" fmla="*/ 2147483647 w 1151"/>
                <a:gd name="T39" fmla="*/ 2147483647 h 324"/>
                <a:gd name="T40" fmla="*/ 2147483647 w 1151"/>
                <a:gd name="T41" fmla="*/ 2147483647 h 324"/>
                <a:gd name="T42" fmla="*/ 2147483647 w 1151"/>
                <a:gd name="T43" fmla="*/ 2147483647 h 324"/>
                <a:gd name="T44" fmla="*/ 2147483647 w 1151"/>
                <a:gd name="T45" fmla="*/ 2147483647 h 324"/>
                <a:gd name="T46" fmla="*/ 2147483647 w 1151"/>
                <a:gd name="T47" fmla="*/ 2147483647 h 324"/>
                <a:gd name="T48" fmla="*/ 2147483647 w 1151"/>
                <a:gd name="T49" fmla="*/ 2147483647 h 324"/>
                <a:gd name="T50" fmla="*/ 2147483647 w 1151"/>
                <a:gd name="T51" fmla="*/ 2147483647 h 324"/>
                <a:gd name="T52" fmla="*/ 2147483647 w 1151"/>
                <a:gd name="T53" fmla="*/ 2147483647 h 324"/>
                <a:gd name="T54" fmla="*/ 2147483647 w 1151"/>
                <a:gd name="T55" fmla="*/ 2147483647 h 324"/>
                <a:gd name="T56" fmla="*/ 2147483647 w 1151"/>
                <a:gd name="T57" fmla="*/ 2147483647 h 324"/>
                <a:gd name="T58" fmla="*/ 2147483647 w 1151"/>
                <a:gd name="T59" fmla="*/ 2147483647 h 324"/>
                <a:gd name="T60" fmla="*/ 2147483647 w 1151"/>
                <a:gd name="T61" fmla="*/ 2147483647 h 324"/>
                <a:gd name="T62" fmla="*/ 2147483647 w 1151"/>
                <a:gd name="T63" fmla="*/ 2147483647 h 324"/>
                <a:gd name="T64" fmla="*/ 2147483647 w 1151"/>
                <a:gd name="T65" fmla="*/ 2147483647 h 324"/>
                <a:gd name="T66" fmla="*/ 2147483647 w 1151"/>
                <a:gd name="T67" fmla="*/ 2147483647 h 324"/>
                <a:gd name="T68" fmla="*/ 2147483647 w 1151"/>
                <a:gd name="T69" fmla="*/ 2147483647 h 324"/>
                <a:gd name="T70" fmla="*/ 2147483647 w 1151"/>
                <a:gd name="T71" fmla="*/ 2147483647 h 324"/>
                <a:gd name="T72" fmla="*/ 2147483647 w 1151"/>
                <a:gd name="T73" fmla="*/ 2147483647 h 324"/>
                <a:gd name="T74" fmla="*/ 2147483647 w 1151"/>
                <a:gd name="T75" fmla="*/ 2147483647 h 324"/>
                <a:gd name="T76" fmla="*/ 2147483647 w 1151"/>
                <a:gd name="T77" fmla="*/ 2147483647 h 324"/>
                <a:gd name="T78" fmla="*/ 2147483647 w 1151"/>
                <a:gd name="T79" fmla="*/ 2147483647 h 324"/>
                <a:gd name="T80" fmla="*/ 2147483647 w 1151"/>
                <a:gd name="T81" fmla="*/ 2147483647 h 324"/>
                <a:gd name="T82" fmla="*/ 2147483647 w 1151"/>
                <a:gd name="T83" fmla="*/ 2147483647 h 324"/>
                <a:gd name="T84" fmla="*/ 2147483647 w 1151"/>
                <a:gd name="T85" fmla="*/ 2147483647 h 324"/>
                <a:gd name="T86" fmla="*/ 2147483647 w 1151"/>
                <a:gd name="T87" fmla="*/ 2147483647 h 324"/>
                <a:gd name="T88" fmla="*/ 2147483647 w 1151"/>
                <a:gd name="T89" fmla="*/ 2147483647 h 324"/>
                <a:gd name="T90" fmla="*/ 2147483647 w 1151"/>
                <a:gd name="T91" fmla="*/ 2147483647 h 324"/>
                <a:gd name="T92" fmla="*/ 2147483647 w 1151"/>
                <a:gd name="T93" fmla="*/ 2147483647 h 324"/>
                <a:gd name="T94" fmla="*/ 2147483647 w 1151"/>
                <a:gd name="T95" fmla="*/ 2147483647 h 324"/>
                <a:gd name="T96" fmla="*/ 2147483647 w 1151"/>
                <a:gd name="T97" fmla="*/ 2147483647 h 324"/>
                <a:gd name="T98" fmla="*/ 2147483647 w 1151"/>
                <a:gd name="T99" fmla="*/ 2147483647 h 324"/>
                <a:gd name="T100" fmla="*/ 2147483647 w 1151"/>
                <a:gd name="T101" fmla="*/ 2147483647 h 324"/>
                <a:gd name="T102" fmla="*/ 2147483647 w 1151"/>
                <a:gd name="T103" fmla="*/ 2147483647 h 324"/>
                <a:gd name="T104" fmla="*/ 2147483647 w 1151"/>
                <a:gd name="T105" fmla="*/ 2147483647 h 324"/>
                <a:gd name="T106" fmla="*/ 2147483647 w 1151"/>
                <a:gd name="T107" fmla="*/ 2147483647 h 324"/>
                <a:gd name="T108" fmla="*/ 2147483647 w 1151"/>
                <a:gd name="T109" fmla="*/ 2147483647 h 3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51"/>
                <a:gd name="T166" fmla="*/ 0 h 324"/>
                <a:gd name="T167" fmla="*/ 1151 w 1151"/>
                <a:gd name="T168" fmla="*/ 324 h 3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51" h="324">
                  <a:moveTo>
                    <a:pt x="1029" y="301"/>
                  </a:moveTo>
                  <a:cubicBezTo>
                    <a:pt x="1033" y="301"/>
                    <a:pt x="1050" y="301"/>
                    <a:pt x="1054" y="301"/>
                  </a:cubicBezTo>
                  <a:cubicBezTo>
                    <a:pt x="1060" y="296"/>
                    <a:pt x="1086" y="300"/>
                    <a:pt x="1089" y="301"/>
                  </a:cubicBezTo>
                  <a:cubicBezTo>
                    <a:pt x="1092" y="301"/>
                    <a:pt x="1130" y="297"/>
                    <a:pt x="1132" y="297"/>
                  </a:cubicBezTo>
                  <a:cubicBezTo>
                    <a:pt x="1138" y="268"/>
                    <a:pt x="1115" y="246"/>
                    <a:pt x="1119" y="225"/>
                  </a:cubicBezTo>
                  <a:cubicBezTo>
                    <a:pt x="1125" y="222"/>
                    <a:pt x="1123" y="194"/>
                    <a:pt x="1124" y="187"/>
                  </a:cubicBezTo>
                  <a:cubicBezTo>
                    <a:pt x="1130" y="188"/>
                    <a:pt x="1120" y="164"/>
                    <a:pt x="1123" y="152"/>
                  </a:cubicBezTo>
                  <a:cubicBezTo>
                    <a:pt x="1151" y="140"/>
                    <a:pt x="1129" y="89"/>
                    <a:pt x="1129" y="61"/>
                  </a:cubicBezTo>
                  <a:cubicBezTo>
                    <a:pt x="1129" y="50"/>
                    <a:pt x="1139" y="37"/>
                    <a:pt x="1135" y="26"/>
                  </a:cubicBezTo>
                  <a:cubicBezTo>
                    <a:pt x="1132" y="18"/>
                    <a:pt x="1117" y="14"/>
                    <a:pt x="1104" y="16"/>
                  </a:cubicBezTo>
                  <a:cubicBezTo>
                    <a:pt x="1095" y="18"/>
                    <a:pt x="1092" y="19"/>
                    <a:pt x="1085" y="20"/>
                  </a:cubicBezTo>
                  <a:cubicBezTo>
                    <a:pt x="1073" y="21"/>
                    <a:pt x="1058" y="15"/>
                    <a:pt x="1039" y="15"/>
                  </a:cubicBezTo>
                  <a:cubicBezTo>
                    <a:pt x="1018" y="14"/>
                    <a:pt x="994" y="19"/>
                    <a:pt x="977" y="17"/>
                  </a:cubicBezTo>
                  <a:cubicBezTo>
                    <a:pt x="970" y="16"/>
                    <a:pt x="963" y="24"/>
                    <a:pt x="955" y="24"/>
                  </a:cubicBezTo>
                  <a:cubicBezTo>
                    <a:pt x="947" y="23"/>
                    <a:pt x="938" y="14"/>
                    <a:pt x="929" y="15"/>
                  </a:cubicBezTo>
                  <a:cubicBezTo>
                    <a:pt x="913" y="16"/>
                    <a:pt x="894" y="12"/>
                    <a:pt x="875" y="11"/>
                  </a:cubicBezTo>
                  <a:cubicBezTo>
                    <a:pt x="851" y="9"/>
                    <a:pt x="822" y="14"/>
                    <a:pt x="805" y="15"/>
                  </a:cubicBezTo>
                  <a:cubicBezTo>
                    <a:pt x="794" y="16"/>
                    <a:pt x="782" y="10"/>
                    <a:pt x="770" y="11"/>
                  </a:cubicBezTo>
                  <a:cubicBezTo>
                    <a:pt x="751" y="12"/>
                    <a:pt x="732" y="20"/>
                    <a:pt x="715" y="22"/>
                  </a:cubicBezTo>
                  <a:cubicBezTo>
                    <a:pt x="682" y="27"/>
                    <a:pt x="662" y="16"/>
                    <a:pt x="639" y="13"/>
                  </a:cubicBezTo>
                  <a:cubicBezTo>
                    <a:pt x="614" y="10"/>
                    <a:pt x="612" y="23"/>
                    <a:pt x="589" y="17"/>
                  </a:cubicBezTo>
                  <a:cubicBezTo>
                    <a:pt x="584" y="11"/>
                    <a:pt x="551" y="10"/>
                    <a:pt x="543" y="5"/>
                  </a:cubicBezTo>
                  <a:cubicBezTo>
                    <a:pt x="519" y="7"/>
                    <a:pt x="506" y="11"/>
                    <a:pt x="485" y="9"/>
                  </a:cubicBezTo>
                  <a:cubicBezTo>
                    <a:pt x="474" y="8"/>
                    <a:pt x="462" y="13"/>
                    <a:pt x="449" y="13"/>
                  </a:cubicBezTo>
                  <a:cubicBezTo>
                    <a:pt x="442" y="12"/>
                    <a:pt x="435" y="9"/>
                    <a:pt x="428" y="8"/>
                  </a:cubicBezTo>
                  <a:cubicBezTo>
                    <a:pt x="373" y="0"/>
                    <a:pt x="317" y="5"/>
                    <a:pt x="278" y="7"/>
                  </a:cubicBezTo>
                  <a:cubicBezTo>
                    <a:pt x="240" y="9"/>
                    <a:pt x="240" y="9"/>
                    <a:pt x="206" y="10"/>
                  </a:cubicBezTo>
                  <a:cubicBezTo>
                    <a:pt x="209" y="10"/>
                    <a:pt x="172" y="14"/>
                    <a:pt x="171" y="10"/>
                  </a:cubicBezTo>
                  <a:cubicBezTo>
                    <a:pt x="123" y="2"/>
                    <a:pt x="124" y="10"/>
                    <a:pt x="91" y="2"/>
                  </a:cubicBezTo>
                  <a:cubicBezTo>
                    <a:pt x="62" y="13"/>
                    <a:pt x="24" y="4"/>
                    <a:pt x="5" y="7"/>
                  </a:cubicBezTo>
                  <a:cubicBezTo>
                    <a:pt x="15" y="26"/>
                    <a:pt x="14" y="56"/>
                    <a:pt x="27" y="72"/>
                  </a:cubicBezTo>
                  <a:cubicBezTo>
                    <a:pt x="12" y="72"/>
                    <a:pt x="27" y="93"/>
                    <a:pt x="16" y="90"/>
                  </a:cubicBezTo>
                  <a:cubicBezTo>
                    <a:pt x="20" y="111"/>
                    <a:pt x="20" y="156"/>
                    <a:pt x="27" y="187"/>
                  </a:cubicBezTo>
                  <a:cubicBezTo>
                    <a:pt x="36" y="196"/>
                    <a:pt x="9" y="208"/>
                    <a:pt x="19" y="215"/>
                  </a:cubicBezTo>
                  <a:cubicBezTo>
                    <a:pt x="16" y="228"/>
                    <a:pt x="34" y="230"/>
                    <a:pt x="21" y="233"/>
                  </a:cubicBezTo>
                  <a:cubicBezTo>
                    <a:pt x="13" y="252"/>
                    <a:pt x="0" y="279"/>
                    <a:pt x="12" y="305"/>
                  </a:cubicBezTo>
                  <a:cubicBezTo>
                    <a:pt x="22" y="302"/>
                    <a:pt x="23" y="302"/>
                    <a:pt x="33" y="298"/>
                  </a:cubicBezTo>
                  <a:cubicBezTo>
                    <a:pt x="76" y="315"/>
                    <a:pt x="110" y="307"/>
                    <a:pt x="173" y="303"/>
                  </a:cubicBezTo>
                  <a:cubicBezTo>
                    <a:pt x="190" y="324"/>
                    <a:pt x="213" y="309"/>
                    <a:pt x="235" y="316"/>
                  </a:cubicBezTo>
                  <a:cubicBezTo>
                    <a:pt x="242" y="314"/>
                    <a:pt x="268" y="311"/>
                    <a:pt x="273" y="311"/>
                  </a:cubicBezTo>
                  <a:cubicBezTo>
                    <a:pt x="281" y="310"/>
                    <a:pt x="303" y="309"/>
                    <a:pt x="313" y="307"/>
                  </a:cubicBezTo>
                  <a:cubicBezTo>
                    <a:pt x="318" y="306"/>
                    <a:pt x="337" y="310"/>
                    <a:pt x="337" y="310"/>
                  </a:cubicBezTo>
                  <a:cubicBezTo>
                    <a:pt x="339" y="310"/>
                    <a:pt x="345" y="316"/>
                    <a:pt x="347" y="316"/>
                  </a:cubicBezTo>
                  <a:cubicBezTo>
                    <a:pt x="349" y="316"/>
                    <a:pt x="356" y="310"/>
                    <a:pt x="358" y="310"/>
                  </a:cubicBezTo>
                  <a:cubicBezTo>
                    <a:pt x="379" y="306"/>
                    <a:pt x="387" y="312"/>
                    <a:pt x="411" y="310"/>
                  </a:cubicBezTo>
                  <a:cubicBezTo>
                    <a:pt x="415" y="310"/>
                    <a:pt x="429" y="314"/>
                    <a:pt x="439" y="311"/>
                  </a:cubicBezTo>
                  <a:cubicBezTo>
                    <a:pt x="453" y="310"/>
                    <a:pt x="484" y="302"/>
                    <a:pt x="504" y="305"/>
                  </a:cubicBezTo>
                  <a:cubicBezTo>
                    <a:pt x="522" y="288"/>
                    <a:pt x="596" y="303"/>
                    <a:pt x="614" y="300"/>
                  </a:cubicBezTo>
                  <a:cubicBezTo>
                    <a:pt x="622" y="297"/>
                    <a:pt x="660" y="304"/>
                    <a:pt x="667" y="301"/>
                  </a:cubicBezTo>
                  <a:cubicBezTo>
                    <a:pt x="688" y="291"/>
                    <a:pt x="710" y="303"/>
                    <a:pt x="728" y="295"/>
                  </a:cubicBezTo>
                  <a:cubicBezTo>
                    <a:pt x="743" y="300"/>
                    <a:pt x="769" y="303"/>
                    <a:pt x="782" y="293"/>
                  </a:cubicBezTo>
                  <a:cubicBezTo>
                    <a:pt x="790" y="296"/>
                    <a:pt x="798" y="306"/>
                    <a:pt x="809" y="305"/>
                  </a:cubicBezTo>
                  <a:cubicBezTo>
                    <a:pt x="817" y="304"/>
                    <a:pt x="854" y="302"/>
                    <a:pt x="861" y="300"/>
                  </a:cubicBezTo>
                  <a:cubicBezTo>
                    <a:pt x="879" y="297"/>
                    <a:pt x="900" y="294"/>
                    <a:pt x="911" y="296"/>
                  </a:cubicBezTo>
                  <a:cubicBezTo>
                    <a:pt x="964" y="306"/>
                    <a:pt x="982" y="296"/>
                    <a:pt x="1029" y="301"/>
                  </a:cubicBezTo>
                  <a:close/>
                </a:path>
              </a:pathLst>
            </a:custGeom>
            <a:solidFill>
              <a:srgbClr val="FFFFFF"/>
            </a:solidFill>
            <a:ln w="9525">
              <a:noFill/>
              <a:round/>
              <a:headEnd/>
              <a:tailEnd/>
            </a:ln>
            <a:effectLst>
              <a:outerShdw blurRad="50800" dist="38100" dir="2700000" algn="tl" rotWithShape="0">
                <a:prstClr val="black">
                  <a:alpha val="40000"/>
                </a:prstClr>
              </a:outerShdw>
            </a:effectLst>
          </p:spPr>
          <p:txBody>
            <a:bodyPr lIns="0" tIns="0" rIns="0" bIns="0" anchor="ctr" anchorCtr="1"/>
            <a:lstStyle>
              <a:defPPr>
                <a:defRPr lang="en-US"/>
              </a:defPPr>
              <a:lvl1pPr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1pPr>
              <a:lvl2pPr marL="4572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2pPr>
              <a:lvl3pPr marL="9144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3pPr>
              <a:lvl4pPr marL="13716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4pPr>
              <a:lvl5pPr marL="18288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9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9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9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900" kern="1200">
                  <a:solidFill>
                    <a:schemeClr val="tx1"/>
                  </a:solidFill>
                  <a:latin typeface="Arial" charset="0"/>
                  <a:ea typeface="Arial Unicode MS" pitchFamily="34" charset="-128"/>
                  <a:cs typeface="Arial Unicode MS" pitchFamily="34" charset="-128"/>
                </a:defRPr>
              </a:lvl9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000" b="1" i="0" u="none" strike="noStrike" kern="1200" cap="none" spc="0" normalizeH="0" baseline="0" noProof="0">
                  <a:ln>
                    <a:noFill/>
                  </a:ln>
                  <a:effectLst/>
                  <a:uLnTx/>
                  <a:uFillTx/>
                  <a:latin typeface="Segoe UI" panose="020B0502040204020203" pitchFamily="34" charset="0"/>
                  <a:ea typeface="宋体" panose="02010600030101010101" pitchFamily="2" charset="-122"/>
                  <a:cs typeface="Segoe UI" panose="020B0502040204020203" pitchFamily="34" charset="0"/>
                </a:rPr>
                <a:t>Build &amp; train adaptive ML models </a:t>
              </a:r>
              <a:endParaRPr kumimoji="0" lang="en-US" altLang="zh-CN" sz="1000" b="1" i="0" u="none" strike="noStrike" kern="1200" cap="none" spc="-50" normalizeH="0" baseline="0" noProof="0">
                <a:ln>
                  <a:noFill/>
                </a:ln>
                <a:effectLst/>
                <a:uLnTx/>
                <a:uFillTx/>
                <a:latin typeface="Segoe UI" panose="020B0502040204020203" pitchFamily="34" charset="0"/>
                <a:ea typeface="宋体" panose="02010600030101010101" pitchFamily="2" charset="-122"/>
                <a:cs typeface="Segoe UI" panose="020B0502040204020203" pitchFamily="34" charset="0"/>
              </a:endParaRPr>
            </a:p>
          </p:txBody>
        </p:sp>
        <p:sp>
          <p:nvSpPr>
            <p:cNvPr id="29" name="clipart_symbols_newspaperclippings">
              <a:extLst>
                <a:ext uri="{FF2B5EF4-FFF2-40B4-BE49-F238E27FC236}">
                  <a16:creationId xmlns:a16="http://schemas.microsoft.com/office/drawing/2014/main" id="{0F21DBA9-A405-D608-5A51-288C7E1B138C}"/>
                </a:ext>
              </a:extLst>
            </p:cNvPr>
            <p:cNvSpPr>
              <a:spLocks/>
            </p:cNvSpPr>
            <p:nvPr/>
          </p:nvSpPr>
          <p:spPr bwMode="auto">
            <a:xfrm>
              <a:off x="3282309" y="6335997"/>
              <a:ext cx="2332774" cy="375967"/>
            </a:xfrm>
            <a:custGeom>
              <a:avLst/>
              <a:gdLst>
                <a:gd name="T0" fmla="*/ 2147483647 w 1151"/>
                <a:gd name="T1" fmla="*/ 2147483647 h 324"/>
                <a:gd name="T2" fmla="*/ 2147483647 w 1151"/>
                <a:gd name="T3" fmla="*/ 2147483647 h 324"/>
                <a:gd name="T4" fmla="*/ 2147483647 w 1151"/>
                <a:gd name="T5" fmla="*/ 2147483647 h 324"/>
                <a:gd name="T6" fmla="*/ 2147483647 w 1151"/>
                <a:gd name="T7" fmla="*/ 2147483647 h 324"/>
                <a:gd name="T8" fmla="*/ 2147483647 w 1151"/>
                <a:gd name="T9" fmla="*/ 2147483647 h 324"/>
                <a:gd name="T10" fmla="*/ 2147483647 w 1151"/>
                <a:gd name="T11" fmla="*/ 2147483647 h 324"/>
                <a:gd name="T12" fmla="*/ 2147483647 w 1151"/>
                <a:gd name="T13" fmla="*/ 2147483647 h 324"/>
                <a:gd name="T14" fmla="*/ 2147483647 w 1151"/>
                <a:gd name="T15" fmla="*/ 2147483647 h 324"/>
                <a:gd name="T16" fmla="*/ 2147483647 w 1151"/>
                <a:gd name="T17" fmla="*/ 2147483647 h 324"/>
                <a:gd name="T18" fmla="*/ 2147483647 w 1151"/>
                <a:gd name="T19" fmla="*/ 2147483647 h 324"/>
                <a:gd name="T20" fmla="*/ 2147483647 w 1151"/>
                <a:gd name="T21" fmla="*/ 2147483647 h 324"/>
                <a:gd name="T22" fmla="*/ 2147483647 w 1151"/>
                <a:gd name="T23" fmla="*/ 2147483647 h 324"/>
                <a:gd name="T24" fmla="*/ 2147483647 w 1151"/>
                <a:gd name="T25" fmla="*/ 2147483647 h 324"/>
                <a:gd name="T26" fmla="*/ 2147483647 w 1151"/>
                <a:gd name="T27" fmla="*/ 2147483647 h 324"/>
                <a:gd name="T28" fmla="*/ 2147483647 w 1151"/>
                <a:gd name="T29" fmla="*/ 2147483647 h 324"/>
                <a:gd name="T30" fmla="*/ 2147483647 w 1151"/>
                <a:gd name="T31" fmla="*/ 2147483647 h 324"/>
                <a:gd name="T32" fmla="*/ 2147483647 w 1151"/>
                <a:gd name="T33" fmla="*/ 2147483647 h 324"/>
                <a:gd name="T34" fmla="*/ 2147483647 w 1151"/>
                <a:gd name="T35" fmla="*/ 2147483647 h 324"/>
                <a:gd name="T36" fmla="*/ 2147483647 w 1151"/>
                <a:gd name="T37" fmla="*/ 2147483647 h 324"/>
                <a:gd name="T38" fmla="*/ 2147483647 w 1151"/>
                <a:gd name="T39" fmla="*/ 2147483647 h 324"/>
                <a:gd name="T40" fmla="*/ 2147483647 w 1151"/>
                <a:gd name="T41" fmla="*/ 2147483647 h 324"/>
                <a:gd name="T42" fmla="*/ 2147483647 w 1151"/>
                <a:gd name="T43" fmla="*/ 2147483647 h 324"/>
                <a:gd name="T44" fmla="*/ 2147483647 w 1151"/>
                <a:gd name="T45" fmla="*/ 2147483647 h 324"/>
                <a:gd name="T46" fmla="*/ 2147483647 w 1151"/>
                <a:gd name="T47" fmla="*/ 2147483647 h 324"/>
                <a:gd name="T48" fmla="*/ 2147483647 w 1151"/>
                <a:gd name="T49" fmla="*/ 2147483647 h 324"/>
                <a:gd name="T50" fmla="*/ 2147483647 w 1151"/>
                <a:gd name="T51" fmla="*/ 2147483647 h 324"/>
                <a:gd name="T52" fmla="*/ 2147483647 w 1151"/>
                <a:gd name="T53" fmla="*/ 2147483647 h 324"/>
                <a:gd name="T54" fmla="*/ 2147483647 w 1151"/>
                <a:gd name="T55" fmla="*/ 2147483647 h 324"/>
                <a:gd name="T56" fmla="*/ 2147483647 w 1151"/>
                <a:gd name="T57" fmla="*/ 2147483647 h 324"/>
                <a:gd name="T58" fmla="*/ 2147483647 w 1151"/>
                <a:gd name="T59" fmla="*/ 2147483647 h 324"/>
                <a:gd name="T60" fmla="*/ 2147483647 w 1151"/>
                <a:gd name="T61" fmla="*/ 2147483647 h 324"/>
                <a:gd name="T62" fmla="*/ 2147483647 w 1151"/>
                <a:gd name="T63" fmla="*/ 2147483647 h 324"/>
                <a:gd name="T64" fmla="*/ 2147483647 w 1151"/>
                <a:gd name="T65" fmla="*/ 2147483647 h 324"/>
                <a:gd name="T66" fmla="*/ 2147483647 w 1151"/>
                <a:gd name="T67" fmla="*/ 2147483647 h 324"/>
                <a:gd name="T68" fmla="*/ 2147483647 w 1151"/>
                <a:gd name="T69" fmla="*/ 2147483647 h 324"/>
                <a:gd name="T70" fmla="*/ 2147483647 w 1151"/>
                <a:gd name="T71" fmla="*/ 2147483647 h 324"/>
                <a:gd name="T72" fmla="*/ 2147483647 w 1151"/>
                <a:gd name="T73" fmla="*/ 2147483647 h 324"/>
                <a:gd name="T74" fmla="*/ 2147483647 w 1151"/>
                <a:gd name="T75" fmla="*/ 2147483647 h 324"/>
                <a:gd name="T76" fmla="*/ 2147483647 w 1151"/>
                <a:gd name="T77" fmla="*/ 2147483647 h 324"/>
                <a:gd name="T78" fmla="*/ 2147483647 w 1151"/>
                <a:gd name="T79" fmla="*/ 2147483647 h 324"/>
                <a:gd name="T80" fmla="*/ 2147483647 w 1151"/>
                <a:gd name="T81" fmla="*/ 2147483647 h 324"/>
                <a:gd name="T82" fmla="*/ 2147483647 w 1151"/>
                <a:gd name="T83" fmla="*/ 2147483647 h 324"/>
                <a:gd name="T84" fmla="*/ 2147483647 w 1151"/>
                <a:gd name="T85" fmla="*/ 2147483647 h 324"/>
                <a:gd name="T86" fmla="*/ 2147483647 w 1151"/>
                <a:gd name="T87" fmla="*/ 2147483647 h 324"/>
                <a:gd name="T88" fmla="*/ 2147483647 w 1151"/>
                <a:gd name="T89" fmla="*/ 2147483647 h 324"/>
                <a:gd name="T90" fmla="*/ 2147483647 w 1151"/>
                <a:gd name="T91" fmla="*/ 2147483647 h 324"/>
                <a:gd name="T92" fmla="*/ 2147483647 w 1151"/>
                <a:gd name="T93" fmla="*/ 2147483647 h 324"/>
                <a:gd name="T94" fmla="*/ 2147483647 w 1151"/>
                <a:gd name="T95" fmla="*/ 2147483647 h 324"/>
                <a:gd name="T96" fmla="*/ 2147483647 w 1151"/>
                <a:gd name="T97" fmla="*/ 2147483647 h 324"/>
                <a:gd name="T98" fmla="*/ 2147483647 w 1151"/>
                <a:gd name="T99" fmla="*/ 2147483647 h 324"/>
                <a:gd name="T100" fmla="*/ 2147483647 w 1151"/>
                <a:gd name="T101" fmla="*/ 2147483647 h 324"/>
                <a:gd name="T102" fmla="*/ 2147483647 w 1151"/>
                <a:gd name="T103" fmla="*/ 2147483647 h 324"/>
                <a:gd name="T104" fmla="*/ 2147483647 w 1151"/>
                <a:gd name="T105" fmla="*/ 2147483647 h 324"/>
                <a:gd name="T106" fmla="*/ 2147483647 w 1151"/>
                <a:gd name="T107" fmla="*/ 2147483647 h 324"/>
                <a:gd name="T108" fmla="*/ 2147483647 w 1151"/>
                <a:gd name="T109" fmla="*/ 2147483647 h 3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51"/>
                <a:gd name="T166" fmla="*/ 0 h 324"/>
                <a:gd name="T167" fmla="*/ 1151 w 1151"/>
                <a:gd name="T168" fmla="*/ 324 h 3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51" h="324">
                  <a:moveTo>
                    <a:pt x="1029" y="301"/>
                  </a:moveTo>
                  <a:cubicBezTo>
                    <a:pt x="1033" y="301"/>
                    <a:pt x="1050" y="301"/>
                    <a:pt x="1054" y="301"/>
                  </a:cubicBezTo>
                  <a:cubicBezTo>
                    <a:pt x="1060" y="296"/>
                    <a:pt x="1086" y="300"/>
                    <a:pt x="1089" y="301"/>
                  </a:cubicBezTo>
                  <a:cubicBezTo>
                    <a:pt x="1092" y="301"/>
                    <a:pt x="1130" y="297"/>
                    <a:pt x="1132" y="297"/>
                  </a:cubicBezTo>
                  <a:cubicBezTo>
                    <a:pt x="1138" y="268"/>
                    <a:pt x="1115" y="246"/>
                    <a:pt x="1119" y="225"/>
                  </a:cubicBezTo>
                  <a:cubicBezTo>
                    <a:pt x="1125" y="222"/>
                    <a:pt x="1123" y="194"/>
                    <a:pt x="1124" y="187"/>
                  </a:cubicBezTo>
                  <a:cubicBezTo>
                    <a:pt x="1130" y="188"/>
                    <a:pt x="1120" y="164"/>
                    <a:pt x="1123" y="152"/>
                  </a:cubicBezTo>
                  <a:cubicBezTo>
                    <a:pt x="1151" y="140"/>
                    <a:pt x="1129" y="89"/>
                    <a:pt x="1129" y="61"/>
                  </a:cubicBezTo>
                  <a:cubicBezTo>
                    <a:pt x="1129" y="50"/>
                    <a:pt x="1139" y="37"/>
                    <a:pt x="1135" y="26"/>
                  </a:cubicBezTo>
                  <a:cubicBezTo>
                    <a:pt x="1132" y="18"/>
                    <a:pt x="1117" y="14"/>
                    <a:pt x="1104" y="16"/>
                  </a:cubicBezTo>
                  <a:cubicBezTo>
                    <a:pt x="1095" y="18"/>
                    <a:pt x="1092" y="19"/>
                    <a:pt x="1085" y="20"/>
                  </a:cubicBezTo>
                  <a:cubicBezTo>
                    <a:pt x="1073" y="21"/>
                    <a:pt x="1058" y="15"/>
                    <a:pt x="1039" y="15"/>
                  </a:cubicBezTo>
                  <a:cubicBezTo>
                    <a:pt x="1018" y="14"/>
                    <a:pt x="994" y="19"/>
                    <a:pt x="977" y="17"/>
                  </a:cubicBezTo>
                  <a:cubicBezTo>
                    <a:pt x="970" y="16"/>
                    <a:pt x="963" y="24"/>
                    <a:pt x="955" y="24"/>
                  </a:cubicBezTo>
                  <a:cubicBezTo>
                    <a:pt x="947" y="23"/>
                    <a:pt x="938" y="14"/>
                    <a:pt x="929" y="15"/>
                  </a:cubicBezTo>
                  <a:cubicBezTo>
                    <a:pt x="913" y="16"/>
                    <a:pt x="894" y="12"/>
                    <a:pt x="875" y="11"/>
                  </a:cubicBezTo>
                  <a:cubicBezTo>
                    <a:pt x="851" y="9"/>
                    <a:pt x="822" y="14"/>
                    <a:pt x="805" y="15"/>
                  </a:cubicBezTo>
                  <a:cubicBezTo>
                    <a:pt x="794" y="16"/>
                    <a:pt x="782" y="10"/>
                    <a:pt x="770" y="11"/>
                  </a:cubicBezTo>
                  <a:cubicBezTo>
                    <a:pt x="751" y="12"/>
                    <a:pt x="732" y="20"/>
                    <a:pt x="715" y="22"/>
                  </a:cubicBezTo>
                  <a:cubicBezTo>
                    <a:pt x="682" y="27"/>
                    <a:pt x="662" y="16"/>
                    <a:pt x="639" y="13"/>
                  </a:cubicBezTo>
                  <a:cubicBezTo>
                    <a:pt x="614" y="10"/>
                    <a:pt x="612" y="23"/>
                    <a:pt x="589" y="17"/>
                  </a:cubicBezTo>
                  <a:cubicBezTo>
                    <a:pt x="584" y="11"/>
                    <a:pt x="551" y="10"/>
                    <a:pt x="543" y="5"/>
                  </a:cubicBezTo>
                  <a:cubicBezTo>
                    <a:pt x="519" y="7"/>
                    <a:pt x="506" y="11"/>
                    <a:pt x="485" y="9"/>
                  </a:cubicBezTo>
                  <a:cubicBezTo>
                    <a:pt x="474" y="8"/>
                    <a:pt x="462" y="13"/>
                    <a:pt x="449" y="13"/>
                  </a:cubicBezTo>
                  <a:cubicBezTo>
                    <a:pt x="442" y="12"/>
                    <a:pt x="435" y="9"/>
                    <a:pt x="428" y="8"/>
                  </a:cubicBezTo>
                  <a:cubicBezTo>
                    <a:pt x="373" y="0"/>
                    <a:pt x="317" y="5"/>
                    <a:pt x="278" y="7"/>
                  </a:cubicBezTo>
                  <a:cubicBezTo>
                    <a:pt x="240" y="9"/>
                    <a:pt x="240" y="9"/>
                    <a:pt x="206" y="10"/>
                  </a:cubicBezTo>
                  <a:cubicBezTo>
                    <a:pt x="209" y="10"/>
                    <a:pt x="172" y="14"/>
                    <a:pt x="171" y="10"/>
                  </a:cubicBezTo>
                  <a:cubicBezTo>
                    <a:pt x="123" y="2"/>
                    <a:pt x="124" y="10"/>
                    <a:pt x="91" y="2"/>
                  </a:cubicBezTo>
                  <a:cubicBezTo>
                    <a:pt x="62" y="13"/>
                    <a:pt x="24" y="4"/>
                    <a:pt x="5" y="7"/>
                  </a:cubicBezTo>
                  <a:cubicBezTo>
                    <a:pt x="15" y="26"/>
                    <a:pt x="14" y="56"/>
                    <a:pt x="27" y="72"/>
                  </a:cubicBezTo>
                  <a:cubicBezTo>
                    <a:pt x="12" y="72"/>
                    <a:pt x="27" y="93"/>
                    <a:pt x="16" y="90"/>
                  </a:cubicBezTo>
                  <a:cubicBezTo>
                    <a:pt x="20" y="111"/>
                    <a:pt x="20" y="156"/>
                    <a:pt x="27" y="187"/>
                  </a:cubicBezTo>
                  <a:cubicBezTo>
                    <a:pt x="36" y="196"/>
                    <a:pt x="9" y="208"/>
                    <a:pt x="19" y="215"/>
                  </a:cubicBezTo>
                  <a:cubicBezTo>
                    <a:pt x="16" y="228"/>
                    <a:pt x="34" y="230"/>
                    <a:pt x="21" y="233"/>
                  </a:cubicBezTo>
                  <a:cubicBezTo>
                    <a:pt x="13" y="252"/>
                    <a:pt x="0" y="279"/>
                    <a:pt x="12" y="305"/>
                  </a:cubicBezTo>
                  <a:cubicBezTo>
                    <a:pt x="22" y="302"/>
                    <a:pt x="23" y="302"/>
                    <a:pt x="33" y="298"/>
                  </a:cubicBezTo>
                  <a:cubicBezTo>
                    <a:pt x="76" y="315"/>
                    <a:pt x="110" y="307"/>
                    <a:pt x="173" y="303"/>
                  </a:cubicBezTo>
                  <a:cubicBezTo>
                    <a:pt x="190" y="324"/>
                    <a:pt x="213" y="309"/>
                    <a:pt x="235" y="316"/>
                  </a:cubicBezTo>
                  <a:cubicBezTo>
                    <a:pt x="242" y="314"/>
                    <a:pt x="268" y="311"/>
                    <a:pt x="273" y="311"/>
                  </a:cubicBezTo>
                  <a:cubicBezTo>
                    <a:pt x="281" y="310"/>
                    <a:pt x="303" y="309"/>
                    <a:pt x="313" y="307"/>
                  </a:cubicBezTo>
                  <a:cubicBezTo>
                    <a:pt x="318" y="306"/>
                    <a:pt x="337" y="310"/>
                    <a:pt x="337" y="310"/>
                  </a:cubicBezTo>
                  <a:cubicBezTo>
                    <a:pt x="339" y="310"/>
                    <a:pt x="345" y="316"/>
                    <a:pt x="347" y="316"/>
                  </a:cubicBezTo>
                  <a:cubicBezTo>
                    <a:pt x="349" y="316"/>
                    <a:pt x="356" y="310"/>
                    <a:pt x="358" y="310"/>
                  </a:cubicBezTo>
                  <a:cubicBezTo>
                    <a:pt x="379" y="306"/>
                    <a:pt x="387" y="312"/>
                    <a:pt x="411" y="310"/>
                  </a:cubicBezTo>
                  <a:cubicBezTo>
                    <a:pt x="415" y="310"/>
                    <a:pt x="429" y="314"/>
                    <a:pt x="439" y="311"/>
                  </a:cubicBezTo>
                  <a:cubicBezTo>
                    <a:pt x="453" y="310"/>
                    <a:pt x="484" y="302"/>
                    <a:pt x="504" y="305"/>
                  </a:cubicBezTo>
                  <a:cubicBezTo>
                    <a:pt x="522" y="288"/>
                    <a:pt x="596" y="303"/>
                    <a:pt x="614" y="300"/>
                  </a:cubicBezTo>
                  <a:cubicBezTo>
                    <a:pt x="622" y="297"/>
                    <a:pt x="660" y="304"/>
                    <a:pt x="667" y="301"/>
                  </a:cubicBezTo>
                  <a:cubicBezTo>
                    <a:pt x="688" y="291"/>
                    <a:pt x="710" y="303"/>
                    <a:pt x="728" y="295"/>
                  </a:cubicBezTo>
                  <a:cubicBezTo>
                    <a:pt x="743" y="300"/>
                    <a:pt x="769" y="303"/>
                    <a:pt x="782" y="293"/>
                  </a:cubicBezTo>
                  <a:cubicBezTo>
                    <a:pt x="790" y="296"/>
                    <a:pt x="798" y="306"/>
                    <a:pt x="809" y="305"/>
                  </a:cubicBezTo>
                  <a:cubicBezTo>
                    <a:pt x="817" y="304"/>
                    <a:pt x="854" y="302"/>
                    <a:pt x="861" y="300"/>
                  </a:cubicBezTo>
                  <a:cubicBezTo>
                    <a:pt x="879" y="297"/>
                    <a:pt x="900" y="294"/>
                    <a:pt x="911" y="296"/>
                  </a:cubicBezTo>
                  <a:cubicBezTo>
                    <a:pt x="964" y="306"/>
                    <a:pt x="982" y="296"/>
                    <a:pt x="1029" y="301"/>
                  </a:cubicBezTo>
                  <a:close/>
                </a:path>
              </a:pathLst>
            </a:custGeom>
            <a:solidFill>
              <a:srgbClr val="FFFFFF"/>
            </a:solidFill>
            <a:ln w="9525">
              <a:noFill/>
              <a:round/>
              <a:headEnd/>
              <a:tailEnd/>
            </a:ln>
            <a:effectLst>
              <a:outerShdw blurRad="50800" dist="38100" dir="2700000" algn="tl" rotWithShape="0">
                <a:prstClr val="black">
                  <a:alpha val="40000"/>
                </a:prstClr>
              </a:outerShdw>
            </a:effectLst>
          </p:spPr>
          <p:txBody>
            <a:bodyPr lIns="0" tIns="0" rIns="0" bIns="0" anchor="ctr" anchorCtr="1"/>
            <a:lstStyle>
              <a:defPPr>
                <a:defRPr lang="en-US"/>
              </a:defPPr>
              <a:lvl1pPr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1pPr>
              <a:lvl2pPr marL="4572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2pPr>
              <a:lvl3pPr marL="9144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3pPr>
              <a:lvl4pPr marL="13716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4pPr>
              <a:lvl5pPr marL="18288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9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9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9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900" kern="1200">
                  <a:solidFill>
                    <a:schemeClr val="tx1"/>
                  </a:solidFill>
                  <a:latin typeface="Arial" charset="0"/>
                  <a:ea typeface="Arial Unicode MS" pitchFamily="34" charset="-128"/>
                  <a:cs typeface="Arial Unicode MS" pitchFamily="34" charset="-128"/>
                </a:defRPr>
              </a:lvl9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000" b="1" i="0" u="none" strike="noStrike" kern="1200" cap="none" spc="-50" normalizeH="0" baseline="0" noProof="0">
                  <a:ln>
                    <a:noFill/>
                  </a:ln>
                  <a:effectLst/>
                  <a:uLnTx/>
                  <a:uFillTx/>
                  <a:latin typeface="Segoe UI" panose="020B0502040204020203" pitchFamily="34" charset="0"/>
                  <a:ea typeface="宋体" panose="02010600030101010101" pitchFamily="2" charset="-122"/>
                  <a:cs typeface="Segoe UI" panose="020B0502040204020203" pitchFamily="34" charset="0"/>
                </a:rPr>
                <a:t>Detect &amp; validate anomalies in real-time</a:t>
              </a:r>
            </a:p>
          </p:txBody>
        </p:sp>
        <p:sp>
          <p:nvSpPr>
            <p:cNvPr id="30" name="clipart_symbols_newspaperclippings">
              <a:extLst>
                <a:ext uri="{FF2B5EF4-FFF2-40B4-BE49-F238E27FC236}">
                  <a16:creationId xmlns:a16="http://schemas.microsoft.com/office/drawing/2014/main" id="{BE007F3F-C4FE-F696-01E3-69219E604B6E}"/>
                </a:ext>
              </a:extLst>
            </p:cNvPr>
            <p:cNvSpPr>
              <a:spLocks/>
            </p:cNvSpPr>
            <p:nvPr/>
          </p:nvSpPr>
          <p:spPr bwMode="auto">
            <a:xfrm>
              <a:off x="6296161" y="6333689"/>
              <a:ext cx="2101300" cy="375967"/>
            </a:xfrm>
            <a:custGeom>
              <a:avLst/>
              <a:gdLst>
                <a:gd name="T0" fmla="*/ 2147483647 w 1151"/>
                <a:gd name="T1" fmla="*/ 2147483647 h 324"/>
                <a:gd name="T2" fmla="*/ 2147483647 w 1151"/>
                <a:gd name="T3" fmla="*/ 2147483647 h 324"/>
                <a:gd name="T4" fmla="*/ 2147483647 w 1151"/>
                <a:gd name="T5" fmla="*/ 2147483647 h 324"/>
                <a:gd name="T6" fmla="*/ 2147483647 w 1151"/>
                <a:gd name="T7" fmla="*/ 2147483647 h 324"/>
                <a:gd name="T8" fmla="*/ 2147483647 w 1151"/>
                <a:gd name="T9" fmla="*/ 2147483647 h 324"/>
                <a:gd name="T10" fmla="*/ 2147483647 w 1151"/>
                <a:gd name="T11" fmla="*/ 2147483647 h 324"/>
                <a:gd name="T12" fmla="*/ 2147483647 w 1151"/>
                <a:gd name="T13" fmla="*/ 2147483647 h 324"/>
                <a:gd name="T14" fmla="*/ 2147483647 w 1151"/>
                <a:gd name="T15" fmla="*/ 2147483647 h 324"/>
                <a:gd name="T16" fmla="*/ 2147483647 w 1151"/>
                <a:gd name="T17" fmla="*/ 2147483647 h 324"/>
                <a:gd name="T18" fmla="*/ 2147483647 w 1151"/>
                <a:gd name="T19" fmla="*/ 2147483647 h 324"/>
                <a:gd name="T20" fmla="*/ 2147483647 w 1151"/>
                <a:gd name="T21" fmla="*/ 2147483647 h 324"/>
                <a:gd name="T22" fmla="*/ 2147483647 w 1151"/>
                <a:gd name="T23" fmla="*/ 2147483647 h 324"/>
                <a:gd name="T24" fmla="*/ 2147483647 w 1151"/>
                <a:gd name="T25" fmla="*/ 2147483647 h 324"/>
                <a:gd name="T26" fmla="*/ 2147483647 w 1151"/>
                <a:gd name="T27" fmla="*/ 2147483647 h 324"/>
                <a:gd name="T28" fmla="*/ 2147483647 w 1151"/>
                <a:gd name="T29" fmla="*/ 2147483647 h 324"/>
                <a:gd name="T30" fmla="*/ 2147483647 w 1151"/>
                <a:gd name="T31" fmla="*/ 2147483647 h 324"/>
                <a:gd name="T32" fmla="*/ 2147483647 w 1151"/>
                <a:gd name="T33" fmla="*/ 2147483647 h 324"/>
                <a:gd name="T34" fmla="*/ 2147483647 w 1151"/>
                <a:gd name="T35" fmla="*/ 2147483647 h 324"/>
                <a:gd name="T36" fmla="*/ 2147483647 w 1151"/>
                <a:gd name="T37" fmla="*/ 2147483647 h 324"/>
                <a:gd name="T38" fmla="*/ 2147483647 w 1151"/>
                <a:gd name="T39" fmla="*/ 2147483647 h 324"/>
                <a:gd name="T40" fmla="*/ 2147483647 w 1151"/>
                <a:gd name="T41" fmla="*/ 2147483647 h 324"/>
                <a:gd name="T42" fmla="*/ 2147483647 w 1151"/>
                <a:gd name="T43" fmla="*/ 2147483647 h 324"/>
                <a:gd name="T44" fmla="*/ 2147483647 w 1151"/>
                <a:gd name="T45" fmla="*/ 2147483647 h 324"/>
                <a:gd name="T46" fmla="*/ 2147483647 w 1151"/>
                <a:gd name="T47" fmla="*/ 2147483647 h 324"/>
                <a:gd name="T48" fmla="*/ 2147483647 w 1151"/>
                <a:gd name="T49" fmla="*/ 2147483647 h 324"/>
                <a:gd name="T50" fmla="*/ 2147483647 w 1151"/>
                <a:gd name="T51" fmla="*/ 2147483647 h 324"/>
                <a:gd name="T52" fmla="*/ 2147483647 w 1151"/>
                <a:gd name="T53" fmla="*/ 2147483647 h 324"/>
                <a:gd name="T54" fmla="*/ 2147483647 w 1151"/>
                <a:gd name="T55" fmla="*/ 2147483647 h 324"/>
                <a:gd name="T56" fmla="*/ 2147483647 w 1151"/>
                <a:gd name="T57" fmla="*/ 2147483647 h 324"/>
                <a:gd name="T58" fmla="*/ 2147483647 w 1151"/>
                <a:gd name="T59" fmla="*/ 2147483647 h 324"/>
                <a:gd name="T60" fmla="*/ 2147483647 w 1151"/>
                <a:gd name="T61" fmla="*/ 2147483647 h 324"/>
                <a:gd name="T62" fmla="*/ 2147483647 w 1151"/>
                <a:gd name="T63" fmla="*/ 2147483647 h 324"/>
                <a:gd name="T64" fmla="*/ 2147483647 w 1151"/>
                <a:gd name="T65" fmla="*/ 2147483647 h 324"/>
                <a:gd name="T66" fmla="*/ 2147483647 w 1151"/>
                <a:gd name="T67" fmla="*/ 2147483647 h 324"/>
                <a:gd name="T68" fmla="*/ 2147483647 w 1151"/>
                <a:gd name="T69" fmla="*/ 2147483647 h 324"/>
                <a:gd name="T70" fmla="*/ 2147483647 w 1151"/>
                <a:gd name="T71" fmla="*/ 2147483647 h 324"/>
                <a:gd name="T72" fmla="*/ 2147483647 w 1151"/>
                <a:gd name="T73" fmla="*/ 2147483647 h 324"/>
                <a:gd name="T74" fmla="*/ 2147483647 w 1151"/>
                <a:gd name="T75" fmla="*/ 2147483647 h 324"/>
                <a:gd name="T76" fmla="*/ 2147483647 w 1151"/>
                <a:gd name="T77" fmla="*/ 2147483647 h 324"/>
                <a:gd name="T78" fmla="*/ 2147483647 w 1151"/>
                <a:gd name="T79" fmla="*/ 2147483647 h 324"/>
                <a:gd name="T80" fmla="*/ 2147483647 w 1151"/>
                <a:gd name="T81" fmla="*/ 2147483647 h 324"/>
                <a:gd name="T82" fmla="*/ 2147483647 w 1151"/>
                <a:gd name="T83" fmla="*/ 2147483647 h 324"/>
                <a:gd name="T84" fmla="*/ 2147483647 w 1151"/>
                <a:gd name="T85" fmla="*/ 2147483647 h 324"/>
                <a:gd name="T86" fmla="*/ 2147483647 w 1151"/>
                <a:gd name="T87" fmla="*/ 2147483647 h 324"/>
                <a:gd name="T88" fmla="*/ 2147483647 w 1151"/>
                <a:gd name="T89" fmla="*/ 2147483647 h 324"/>
                <a:gd name="T90" fmla="*/ 2147483647 w 1151"/>
                <a:gd name="T91" fmla="*/ 2147483647 h 324"/>
                <a:gd name="T92" fmla="*/ 2147483647 w 1151"/>
                <a:gd name="T93" fmla="*/ 2147483647 h 324"/>
                <a:gd name="T94" fmla="*/ 2147483647 w 1151"/>
                <a:gd name="T95" fmla="*/ 2147483647 h 324"/>
                <a:gd name="T96" fmla="*/ 2147483647 w 1151"/>
                <a:gd name="T97" fmla="*/ 2147483647 h 324"/>
                <a:gd name="T98" fmla="*/ 2147483647 w 1151"/>
                <a:gd name="T99" fmla="*/ 2147483647 h 324"/>
                <a:gd name="T100" fmla="*/ 2147483647 w 1151"/>
                <a:gd name="T101" fmla="*/ 2147483647 h 324"/>
                <a:gd name="T102" fmla="*/ 2147483647 w 1151"/>
                <a:gd name="T103" fmla="*/ 2147483647 h 324"/>
                <a:gd name="T104" fmla="*/ 2147483647 w 1151"/>
                <a:gd name="T105" fmla="*/ 2147483647 h 324"/>
                <a:gd name="T106" fmla="*/ 2147483647 w 1151"/>
                <a:gd name="T107" fmla="*/ 2147483647 h 324"/>
                <a:gd name="T108" fmla="*/ 2147483647 w 1151"/>
                <a:gd name="T109" fmla="*/ 2147483647 h 3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51"/>
                <a:gd name="T166" fmla="*/ 0 h 324"/>
                <a:gd name="T167" fmla="*/ 1151 w 1151"/>
                <a:gd name="T168" fmla="*/ 324 h 3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51" h="324">
                  <a:moveTo>
                    <a:pt x="1029" y="301"/>
                  </a:moveTo>
                  <a:cubicBezTo>
                    <a:pt x="1033" y="301"/>
                    <a:pt x="1050" y="301"/>
                    <a:pt x="1054" y="301"/>
                  </a:cubicBezTo>
                  <a:cubicBezTo>
                    <a:pt x="1060" y="296"/>
                    <a:pt x="1086" y="300"/>
                    <a:pt x="1089" y="301"/>
                  </a:cubicBezTo>
                  <a:cubicBezTo>
                    <a:pt x="1092" y="301"/>
                    <a:pt x="1130" y="297"/>
                    <a:pt x="1132" y="297"/>
                  </a:cubicBezTo>
                  <a:cubicBezTo>
                    <a:pt x="1138" y="268"/>
                    <a:pt x="1115" y="246"/>
                    <a:pt x="1119" y="225"/>
                  </a:cubicBezTo>
                  <a:cubicBezTo>
                    <a:pt x="1125" y="222"/>
                    <a:pt x="1123" y="194"/>
                    <a:pt x="1124" y="187"/>
                  </a:cubicBezTo>
                  <a:cubicBezTo>
                    <a:pt x="1130" y="188"/>
                    <a:pt x="1120" y="164"/>
                    <a:pt x="1123" y="152"/>
                  </a:cubicBezTo>
                  <a:cubicBezTo>
                    <a:pt x="1151" y="140"/>
                    <a:pt x="1129" y="89"/>
                    <a:pt x="1129" y="61"/>
                  </a:cubicBezTo>
                  <a:cubicBezTo>
                    <a:pt x="1129" y="50"/>
                    <a:pt x="1139" y="37"/>
                    <a:pt x="1135" y="26"/>
                  </a:cubicBezTo>
                  <a:cubicBezTo>
                    <a:pt x="1132" y="18"/>
                    <a:pt x="1117" y="14"/>
                    <a:pt x="1104" y="16"/>
                  </a:cubicBezTo>
                  <a:cubicBezTo>
                    <a:pt x="1095" y="18"/>
                    <a:pt x="1092" y="19"/>
                    <a:pt x="1085" y="20"/>
                  </a:cubicBezTo>
                  <a:cubicBezTo>
                    <a:pt x="1073" y="21"/>
                    <a:pt x="1058" y="15"/>
                    <a:pt x="1039" y="15"/>
                  </a:cubicBezTo>
                  <a:cubicBezTo>
                    <a:pt x="1018" y="14"/>
                    <a:pt x="994" y="19"/>
                    <a:pt x="977" y="17"/>
                  </a:cubicBezTo>
                  <a:cubicBezTo>
                    <a:pt x="970" y="16"/>
                    <a:pt x="963" y="24"/>
                    <a:pt x="955" y="24"/>
                  </a:cubicBezTo>
                  <a:cubicBezTo>
                    <a:pt x="947" y="23"/>
                    <a:pt x="938" y="14"/>
                    <a:pt x="929" y="15"/>
                  </a:cubicBezTo>
                  <a:cubicBezTo>
                    <a:pt x="913" y="16"/>
                    <a:pt x="894" y="12"/>
                    <a:pt x="875" y="11"/>
                  </a:cubicBezTo>
                  <a:cubicBezTo>
                    <a:pt x="851" y="9"/>
                    <a:pt x="822" y="14"/>
                    <a:pt x="805" y="15"/>
                  </a:cubicBezTo>
                  <a:cubicBezTo>
                    <a:pt x="794" y="16"/>
                    <a:pt x="782" y="10"/>
                    <a:pt x="770" y="11"/>
                  </a:cubicBezTo>
                  <a:cubicBezTo>
                    <a:pt x="751" y="12"/>
                    <a:pt x="732" y="20"/>
                    <a:pt x="715" y="22"/>
                  </a:cubicBezTo>
                  <a:cubicBezTo>
                    <a:pt x="682" y="27"/>
                    <a:pt x="662" y="16"/>
                    <a:pt x="639" y="13"/>
                  </a:cubicBezTo>
                  <a:cubicBezTo>
                    <a:pt x="614" y="10"/>
                    <a:pt x="612" y="23"/>
                    <a:pt x="589" y="17"/>
                  </a:cubicBezTo>
                  <a:cubicBezTo>
                    <a:pt x="584" y="11"/>
                    <a:pt x="551" y="10"/>
                    <a:pt x="543" y="5"/>
                  </a:cubicBezTo>
                  <a:cubicBezTo>
                    <a:pt x="519" y="7"/>
                    <a:pt x="506" y="11"/>
                    <a:pt x="485" y="9"/>
                  </a:cubicBezTo>
                  <a:cubicBezTo>
                    <a:pt x="474" y="8"/>
                    <a:pt x="462" y="13"/>
                    <a:pt x="449" y="13"/>
                  </a:cubicBezTo>
                  <a:cubicBezTo>
                    <a:pt x="442" y="12"/>
                    <a:pt x="435" y="9"/>
                    <a:pt x="428" y="8"/>
                  </a:cubicBezTo>
                  <a:cubicBezTo>
                    <a:pt x="373" y="0"/>
                    <a:pt x="317" y="5"/>
                    <a:pt x="278" y="7"/>
                  </a:cubicBezTo>
                  <a:cubicBezTo>
                    <a:pt x="240" y="9"/>
                    <a:pt x="240" y="9"/>
                    <a:pt x="206" y="10"/>
                  </a:cubicBezTo>
                  <a:cubicBezTo>
                    <a:pt x="209" y="10"/>
                    <a:pt x="172" y="14"/>
                    <a:pt x="171" y="10"/>
                  </a:cubicBezTo>
                  <a:cubicBezTo>
                    <a:pt x="123" y="2"/>
                    <a:pt x="124" y="10"/>
                    <a:pt x="91" y="2"/>
                  </a:cubicBezTo>
                  <a:cubicBezTo>
                    <a:pt x="62" y="13"/>
                    <a:pt x="24" y="4"/>
                    <a:pt x="5" y="7"/>
                  </a:cubicBezTo>
                  <a:cubicBezTo>
                    <a:pt x="15" y="26"/>
                    <a:pt x="14" y="56"/>
                    <a:pt x="27" y="72"/>
                  </a:cubicBezTo>
                  <a:cubicBezTo>
                    <a:pt x="12" y="72"/>
                    <a:pt x="27" y="93"/>
                    <a:pt x="16" y="90"/>
                  </a:cubicBezTo>
                  <a:cubicBezTo>
                    <a:pt x="20" y="111"/>
                    <a:pt x="20" y="156"/>
                    <a:pt x="27" y="187"/>
                  </a:cubicBezTo>
                  <a:cubicBezTo>
                    <a:pt x="36" y="196"/>
                    <a:pt x="9" y="208"/>
                    <a:pt x="19" y="215"/>
                  </a:cubicBezTo>
                  <a:cubicBezTo>
                    <a:pt x="16" y="228"/>
                    <a:pt x="34" y="230"/>
                    <a:pt x="21" y="233"/>
                  </a:cubicBezTo>
                  <a:cubicBezTo>
                    <a:pt x="13" y="252"/>
                    <a:pt x="0" y="279"/>
                    <a:pt x="12" y="305"/>
                  </a:cubicBezTo>
                  <a:cubicBezTo>
                    <a:pt x="22" y="302"/>
                    <a:pt x="23" y="302"/>
                    <a:pt x="33" y="298"/>
                  </a:cubicBezTo>
                  <a:cubicBezTo>
                    <a:pt x="76" y="315"/>
                    <a:pt x="110" y="307"/>
                    <a:pt x="173" y="303"/>
                  </a:cubicBezTo>
                  <a:cubicBezTo>
                    <a:pt x="190" y="324"/>
                    <a:pt x="213" y="309"/>
                    <a:pt x="235" y="316"/>
                  </a:cubicBezTo>
                  <a:cubicBezTo>
                    <a:pt x="242" y="314"/>
                    <a:pt x="268" y="311"/>
                    <a:pt x="273" y="311"/>
                  </a:cubicBezTo>
                  <a:cubicBezTo>
                    <a:pt x="281" y="310"/>
                    <a:pt x="303" y="309"/>
                    <a:pt x="313" y="307"/>
                  </a:cubicBezTo>
                  <a:cubicBezTo>
                    <a:pt x="318" y="306"/>
                    <a:pt x="337" y="310"/>
                    <a:pt x="337" y="310"/>
                  </a:cubicBezTo>
                  <a:cubicBezTo>
                    <a:pt x="339" y="310"/>
                    <a:pt x="345" y="316"/>
                    <a:pt x="347" y="316"/>
                  </a:cubicBezTo>
                  <a:cubicBezTo>
                    <a:pt x="349" y="316"/>
                    <a:pt x="356" y="310"/>
                    <a:pt x="358" y="310"/>
                  </a:cubicBezTo>
                  <a:cubicBezTo>
                    <a:pt x="379" y="306"/>
                    <a:pt x="387" y="312"/>
                    <a:pt x="411" y="310"/>
                  </a:cubicBezTo>
                  <a:cubicBezTo>
                    <a:pt x="415" y="310"/>
                    <a:pt x="429" y="314"/>
                    <a:pt x="439" y="311"/>
                  </a:cubicBezTo>
                  <a:cubicBezTo>
                    <a:pt x="453" y="310"/>
                    <a:pt x="484" y="302"/>
                    <a:pt x="504" y="305"/>
                  </a:cubicBezTo>
                  <a:cubicBezTo>
                    <a:pt x="522" y="288"/>
                    <a:pt x="596" y="303"/>
                    <a:pt x="614" y="300"/>
                  </a:cubicBezTo>
                  <a:cubicBezTo>
                    <a:pt x="622" y="297"/>
                    <a:pt x="660" y="304"/>
                    <a:pt x="667" y="301"/>
                  </a:cubicBezTo>
                  <a:cubicBezTo>
                    <a:pt x="688" y="291"/>
                    <a:pt x="710" y="303"/>
                    <a:pt x="728" y="295"/>
                  </a:cubicBezTo>
                  <a:cubicBezTo>
                    <a:pt x="743" y="300"/>
                    <a:pt x="769" y="303"/>
                    <a:pt x="782" y="293"/>
                  </a:cubicBezTo>
                  <a:cubicBezTo>
                    <a:pt x="790" y="296"/>
                    <a:pt x="798" y="306"/>
                    <a:pt x="809" y="305"/>
                  </a:cubicBezTo>
                  <a:cubicBezTo>
                    <a:pt x="817" y="304"/>
                    <a:pt x="854" y="302"/>
                    <a:pt x="861" y="300"/>
                  </a:cubicBezTo>
                  <a:cubicBezTo>
                    <a:pt x="879" y="297"/>
                    <a:pt x="900" y="294"/>
                    <a:pt x="911" y="296"/>
                  </a:cubicBezTo>
                  <a:cubicBezTo>
                    <a:pt x="964" y="306"/>
                    <a:pt x="982" y="296"/>
                    <a:pt x="1029" y="301"/>
                  </a:cubicBezTo>
                  <a:close/>
                </a:path>
              </a:pathLst>
            </a:custGeom>
            <a:solidFill>
              <a:srgbClr val="FFFFFF"/>
            </a:solidFill>
            <a:ln w="9525">
              <a:noFill/>
              <a:round/>
              <a:headEnd/>
              <a:tailEnd/>
            </a:ln>
            <a:effectLst>
              <a:outerShdw blurRad="50800" dist="38100" dir="2700000" algn="tl" rotWithShape="0">
                <a:prstClr val="black">
                  <a:alpha val="40000"/>
                </a:prstClr>
              </a:outerShdw>
            </a:effectLst>
          </p:spPr>
          <p:txBody>
            <a:bodyPr lIns="0" tIns="0" rIns="0" bIns="0" anchor="ctr" anchorCtr="1"/>
            <a:lstStyle>
              <a:defPPr>
                <a:defRPr lang="en-US"/>
              </a:defPPr>
              <a:lvl1pPr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1pPr>
              <a:lvl2pPr marL="4572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2pPr>
              <a:lvl3pPr marL="9144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3pPr>
              <a:lvl4pPr marL="13716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4pPr>
              <a:lvl5pPr marL="18288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9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9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9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900" kern="1200">
                  <a:solidFill>
                    <a:schemeClr val="tx1"/>
                  </a:solidFill>
                  <a:latin typeface="Arial" charset="0"/>
                  <a:ea typeface="Arial Unicode MS" pitchFamily="34" charset="-128"/>
                  <a:cs typeface="Arial Unicode MS" pitchFamily="34" charset="-128"/>
                </a:defRPr>
              </a:lvl9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000" b="1" i="0" u="none" strike="noStrike" kern="1200" cap="none" spc="0" normalizeH="0" baseline="0" noProof="0">
                  <a:ln>
                    <a:noFill/>
                  </a:ln>
                  <a:effectLst/>
                  <a:uLnTx/>
                  <a:uFillTx/>
                  <a:latin typeface="Segoe UI" panose="020B0502040204020203" pitchFamily="34" charset="0"/>
                  <a:ea typeface="宋体" panose="02010600030101010101" pitchFamily="2" charset="-122"/>
                  <a:cs typeface="Segoe UI" panose="020B0502040204020203" pitchFamily="34" charset="0"/>
                </a:rPr>
                <a:t>F</a:t>
              </a:r>
              <a:r>
                <a:rPr kumimoji="0" lang="en-US" altLang="zh-CN" sz="1000" b="1" i="0" u="none" strike="noStrike" kern="1200" cap="none" spc="-50" normalizeH="0" baseline="0" noProof="0" err="1">
                  <a:ln>
                    <a:noFill/>
                  </a:ln>
                  <a:effectLst/>
                  <a:uLnTx/>
                  <a:uFillTx/>
                  <a:latin typeface="Segoe UI" panose="020B0502040204020203" pitchFamily="34" charset="0"/>
                  <a:ea typeface="宋体" panose="02010600030101010101" pitchFamily="2" charset="-122"/>
                  <a:cs typeface="Segoe UI" panose="020B0502040204020203" pitchFamily="34" charset="0"/>
                </a:rPr>
                <a:t>ine</a:t>
              </a:r>
              <a:r>
                <a:rPr kumimoji="0" lang="en-US" altLang="zh-CN" sz="1000" b="1" i="0" u="none" strike="noStrike" kern="1200" cap="none" spc="-50" normalizeH="0" baseline="0" noProof="0">
                  <a:ln>
                    <a:noFill/>
                  </a:ln>
                  <a:effectLst/>
                  <a:uLnTx/>
                  <a:uFillTx/>
                  <a:latin typeface="Segoe UI" panose="020B0502040204020203" pitchFamily="34" charset="0"/>
                  <a:ea typeface="宋体" panose="02010600030101010101" pitchFamily="2" charset="-122"/>
                  <a:cs typeface="Segoe UI" panose="020B0502040204020203" pitchFamily="34" charset="0"/>
                </a:rPr>
                <a:t>-tune model &amp; configure alerts</a:t>
              </a:r>
            </a:p>
          </p:txBody>
        </p:sp>
        <p:sp>
          <p:nvSpPr>
            <p:cNvPr id="31" name="clipart_symbols_newspaperclippings">
              <a:extLst>
                <a:ext uri="{FF2B5EF4-FFF2-40B4-BE49-F238E27FC236}">
                  <a16:creationId xmlns:a16="http://schemas.microsoft.com/office/drawing/2014/main" id="{36789930-19E8-C4FC-FB80-2D03CB8FCF34}"/>
                </a:ext>
              </a:extLst>
            </p:cNvPr>
            <p:cNvSpPr>
              <a:spLocks/>
            </p:cNvSpPr>
            <p:nvPr/>
          </p:nvSpPr>
          <p:spPr bwMode="auto">
            <a:xfrm>
              <a:off x="9104090" y="2354374"/>
              <a:ext cx="2498702" cy="375967"/>
            </a:xfrm>
            <a:custGeom>
              <a:avLst/>
              <a:gdLst>
                <a:gd name="T0" fmla="*/ 2147483647 w 1151"/>
                <a:gd name="T1" fmla="*/ 2147483647 h 324"/>
                <a:gd name="T2" fmla="*/ 2147483647 w 1151"/>
                <a:gd name="T3" fmla="*/ 2147483647 h 324"/>
                <a:gd name="T4" fmla="*/ 2147483647 w 1151"/>
                <a:gd name="T5" fmla="*/ 2147483647 h 324"/>
                <a:gd name="T6" fmla="*/ 2147483647 w 1151"/>
                <a:gd name="T7" fmla="*/ 2147483647 h 324"/>
                <a:gd name="T8" fmla="*/ 2147483647 w 1151"/>
                <a:gd name="T9" fmla="*/ 2147483647 h 324"/>
                <a:gd name="T10" fmla="*/ 2147483647 w 1151"/>
                <a:gd name="T11" fmla="*/ 2147483647 h 324"/>
                <a:gd name="T12" fmla="*/ 2147483647 w 1151"/>
                <a:gd name="T13" fmla="*/ 2147483647 h 324"/>
                <a:gd name="T14" fmla="*/ 2147483647 w 1151"/>
                <a:gd name="T15" fmla="*/ 2147483647 h 324"/>
                <a:gd name="T16" fmla="*/ 2147483647 w 1151"/>
                <a:gd name="T17" fmla="*/ 2147483647 h 324"/>
                <a:gd name="T18" fmla="*/ 2147483647 w 1151"/>
                <a:gd name="T19" fmla="*/ 2147483647 h 324"/>
                <a:gd name="T20" fmla="*/ 2147483647 w 1151"/>
                <a:gd name="T21" fmla="*/ 2147483647 h 324"/>
                <a:gd name="T22" fmla="*/ 2147483647 w 1151"/>
                <a:gd name="T23" fmla="*/ 2147483647 h 324"/>
                <a:gd name="T24" fmla="*/ 2147483647 w 1151"/>
                <a:gd name="T25" fmla="*/ 2147483647 h 324"/>
                <a:gd name="T26" fmla="*/ 2147483647 w 1151"/>
                <a:gd name="T27" fmla="*/ 2147483647 h 324"/>
                <a:gd name="T28" fmla="*/ 2147483647 w 1151"/>
                <a:gd name="T29" fmla="*/ 2147483647 h 324"/>
                <a:gd name="T30" fmla="*/ 2147483647 w 1151"/>
                <a:gd name="T31" fmla="*/ 2147483647 h 324"/>
                <a:gd name="T32" fmla="*/ 2147483647 w 1151"/>
                <a:gd name="T33" fmla="*/ 2147483647 h 324"/>
                <a:gd name="T34" fmla="*/ 2147483647 w 1151"/>
                <a:gd name="T35" fmla="*/ 2147483647 h 324"/>
                <a:gd name="T36" fmla="*/ 2147483647 w 1151"/>
                <a:gd name="T37" fmla="*/ 2147483647 h 324"/>
                <a:gd name="T38" fmla="*/ 2147483647 w 1151"/>
                <a:gd name="T39" fmla="*/ 2147483647 h 324"/>
                <a:gd name="T40" fmla="*/ 2147483647 w 1151"/>
                <a:gd name="T41" fmla="*/ 2147483647 h 324"/>
                <a:gd name="T42" fmla="*/ 2147483647 w 1151"/>
                <a:gd name="T43" fmla="*/ 2147483647 h 324"/>
                <a:gd name="T44" fmla="*/ 2147483647 w 1151"/>
                <a:gd name="T45" fmla="*/ 2147483647 h 324"/>
                <a:gd name="T46" fmla="*/ 2147483647 w 1151"/>
                <a:gd name="T47" fmla="*/ 2147483647 h 324"/>
                <a:gd name="T48" fmla="*/ 2147483647 w 1151"/>
                <a:gd name="T49" fmla="*/ 2147483647 h 324"/>
                <a:gd name="T50" fmla="*/ 2147483647 w 1151"/>
                <a:gd name="T51" fmla="*/ 2147483647 h 324"/>
                <a:gd name="T52" fmla="*/ 2147483647 w 1151"/>
                <a:gd name="T53" fmla="*/ 2147483647 h 324"/>
                <a:gd name="T54" fmla="*/ 2147483647 w 1151"/>
                <a:gd name="T55" fmla="*/ 2147483647 h 324"/>
                <a:gd name="T56" fmla="*/ 2147483647 w 1151"/>
                <a:gd name="T57" fmla="*/ 2147483647 h 324"/>
                <a:gd name="T58" fmla="*/ 2147483647 w 1151"/>
                <a:gd name="T59" fmla="*/ 2147483647 h 324"/>
                <a:gd name="T60" fmla="*/ 2147483647 w 1151"/>
                <a:gd name="T61" fmla="*/ 2147483647 h 324"/>
                <a:gd name="T62" fmla="*/ 2147483647 w 1151"/>
                <a:gd name="T63" fmla="*/ 2147483647 h 324"/>
                <a:gd name="T64" fmla="*/ 2147483647 w 1151"/>
                <a:gd name="T65" fmla="*/ 2147483647 h 324"/>
                <a:gd name="T66" fmla="*/ 2147483647 w 1151"/>
                <a:gd name="T67" fmla="*/ 2147483647 h 324"/>
                <a:gd name="T68" fmla="*/ 2147483647 w 1151"/>
                <a:gd name="T69" fmla="*/ 2147483647 h 324"/>
                <a:gd name="T70" fmla="*/ 2147483647 w 1151"/>
                <a:gd name="T71" fmla="*/ 2147483647 h 324"/>
                <a:gd name="T72" fmla="*/ 2147483647 w 1151"/>
                <a:gd name="T73" fmla="*/ 2147483647 h 324"/>
                <a:gd name="T74" fmla="*/ 2147483647 w 1151"/>
                <a:gd name="T75" fmla="*/ 2147483647 h 324"/>
                <a:gd name="T76" fmla="*/ 2147483647 w 1151"/>
                <a:gd name="T77" fmla="*/ 2147483647 h 324"/>
                <a:gd name="T78" fmla="*/ 2147483647 w 1151"/>
                <a:gd name="T79" fmla="*/ 2147483647 h 324"/>
                <a:gd name="T80" fmla="*/ 2147483647 w 1151"/>
                <a:gd name="T81" fmla="*/ 2147483647 h 324"/>
                <a:gd name="T82" fmla="*/ 2147483647 w 1151"/>
                <a:gd name="T83" fmla="*/ 2147483647 h 324"/>
                <a:gd name="T84" fmla="*/ 2147483647 w 1151"/>
                <a:gd name="T85" fmla="*/ 2147483647 h 324"/>
                <a:gd name="T86" fmla="*/ 2147483647 w 1151"/>
                <a:gd name="T87" fmla="*/ 2147483647 h 324"/>
                <a:gd name="T88" fmla="*/ 2147483647 w 1151"/>
                <a:gd name="T89" fmla="*/ 2147483647 h 324"/>
                <a:gd name="T90" fmla="*/ 2147483647 w 1151"/>
                <a:gd name="T91" fmla="*/ 2147483647 h 324"/>
                <a:gd name="T92" fmla="*/ 2147483647 w 1151"/>
                <a:gd name="T93" fmla="*/ 2147483647 h 324"/>
                <a:gd name="T94" fmla="*/ 2147483647 w 1151"/>
                <a:gd name="T95" fmla="*/ 2147483647 h 324"/>
                <a:gd name="T96" fmla="*/ 2147483647 w 1151"/>
                <a:gd name="T97" fmla="*/ 2147483647 h 324"/>
                <a:gd name="T98" fmla="*/ 2147483647 w 1151"/>
                <a:gd name="T99" fmla="*/ 2147483647 h 324"/>
                <a:gd name="T100" fmla="*/ 2147483647 w 1151"/>
                <a:gd name="T101" fmla="*/ 2147483647 h 324"/>
                <a:gd name="T102" fmla="*/ 2147483647 w 1151"/>
                <a:gd name="T103" fmla="*/ 2147483647 h 324"/>
                <a:gd name="T104" fmla="*/ 2147483647 w 1151"/>
                <a:gd name="T105" fmla="*/ 2147483647 h 324"/>
                <a:gd name="T106" fmla="*/ 2147483647 w 1151"/>
                <a:gd name="T107" fmla="*/ 2147483647 h 324"/>
                <a:gd name="T108" fmla="*/ 2147483647 w 1151"/>
                <a:gd name="T109" fmla="*/ 2147483647 h 3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51"/>
                <a:gd name="T166" fmla="*/ 0 h 324"/>
                <a:gd name="T167" fmla="*/ 1151 w 1151"/>
                <a:gd name="T168" fmla="*/ 324 h 3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51" h="324">
                  <a:moveTo>
                    <a:pt x="1029" y="301"/>
                  </a:moveTo>
                  <a:cubicBezTo>
                    <a:pt x="1033" y="301"/>
                    <a:pt x="1050" y="301"/>
                    <a:pt x="1054" y="301"/>
                  </a:cubicBezTo>
                  <a:cubicBezTo>
                    <a:pt x="1060" y="296"/>
                    <a:pt x="1086" y="300"/>
                    <a:pt x="1089" y="301"/>
                  </a:cubicBezTo>
                  <a:cubicBezTo>
                    <a:pt x="1092" y="301"/>
                    <a:pt x="1130" y="297"/>
                    <a:pt x="1132" y="297"/>
                  </a:cubicBezTo>
                  <a:cubicBezTo>
                    <a:pt x="1138" y="268"/>
                    <a:pt x="1115" y="246"/>
                    <a:pt x="1119" y="225"/>
                  </a:cubicBezTo>
                  <a:cubicBezTo>
                    <a:pt x="1125" y="222"/>
                    <a:pt x="1123" y="194"/>
                    <a:pt x="1124" y="187"/>
                  </a:cubicBezTo>
                  <a:cubicBezTo>
                    <a:pt x="1130" y="188"/>
                    <a:pt x="1120" y="164"/>
                    <a:pt x="1123" y="152"/>
                  </a:cubicBezTo>
                  <a:cubicBezTo>
                    <a:pt x="1151" y="140"/>
                    <a:pt x="1129" y="89"/>
                    <a:pt x="1129" y="61"/>
                  </a:cubicBezTo>
                  <a:cubicBezTo>
                    <a:pt x="1129" y="50"/>
                    <a:pt x="1139" y="37"/>
                    <a:pt x="1135" y="26"/>
                  </a:cubicBezTo>
                  <a:cubicBezTo>
                    <a:pt x="1132" y="18"/>
                    <a:pt x="1117" y="14"/>
                    <a:pt x="1104" y="16"/>
                  </a:cubicBezTo>
                  <a:cubicBezTo>
                    <a:pt x="1095" y="18"/>
                    <a:pt x="1092" y="19"/>
                    <a:pt x="1085" y="20"/>
                  </a:cubicBezTo>
                  <a:cubicBezTo>
                    <a:pt x="1073" y="21"/>
                    <a:pt x="1058" y="15"/>
                    <a:pt x="1039" y="15"/>
                  </a:cubicBezTo>
                  <a:cubicBezTo>
                    <a:pt x="1018" y="14"/>
                    <a:pt x="994" y="19"/>
                    <a:pt x="977" y="17"/>
                  </a:cubicBezTo>
                  <a:cubicBezTo>
                    <a:pt x="970" y="16"/>
                    <a:pt x="963" y="24"/>
                    <a:pt x="955" y="24"/>
                  </a:cubicBezTo>
                  <a:cubicBezTo>
                    <a:pt x="947" y="23"/>
                    <a:pt x="938" y="14"/>
                    <a:pt x="929" y="15"/>
                  </a:cubicBezTo>
                  <a:cubicBezTo>
                    <a:pt x="913" y="16"/>
                    <a:pt x="894" y="12"/>
                    <a:pt x="875" y="11"/>
                  </a:cubicBezTo>
                  <a:cubicBezTo>
                    <a:pt x="851" y="9"/>
                    <a:pt x="822" y="14"/>
                    <a:pt x="805" y="15"/>
                  </a:cubicBezTo>
                  <a:cubicBezTo>
                    <a:pt x="794" y="16"/>
                    <a:pt x="782" y="10"/>
                    <a:pt x="770" y="11"/>
                  </a:cubicBezTo>
                  <a:cubicBezTo>
                    <a:pt x="751" y="12"/>
                    <a:pt x="732" y="20"/>
                    <a:pt x="715" y="22"/>
                  </a:cubicBezTo>
                  <a:cubicBezTo>
                    <a:pt x="682" y="27"/>
                    <a:pt x="662" y="16"/>
                    <a:pt x="639" y="13"/>
                  </a:cubicBezTo>
                  <a:cubicBezTo>
                    <a:pt x="614" y="10"/>
                    <a:pt x="612" y="23"/>
                    <a:pt x="589" y="17"/>
                  </a:cubicBezTo>
                  <a:cubicBezTo>
                    <a:pt x="584" y="11"/>
                    <a:pt x="551" y="10"/>
                    <a:pt x="543" y="5"/>
                  </a:cubicBezTo>
                  <a:cubicBezTo>
                    <a:pt x="519" y="7"/>
                    <a:pt x="506" y="11"/>
                    <a:pt x="485" y="9"/>
                  </a:cubicBezTo>
                  <a:cubicBezTo>
                    <a:pt x="474" y="8"/>
                    <a:pt x="462" y="13"/>
                    <a:pt x="449" y="13"/>
                  </a:cubicBezTo>
                  <a:cubicBezTo>
                    <a:pt x="442" y="12"/>
                    <a:pt x="435" y="9"/>
                    <a:pt x="428" y="8"/>
                  </a:cubicBezTo>
                  <a:cubicBezTo>
                    <a:pt x="373" y="0"/>
                    <a:pt x="317" y="5"/>
                    <a:pt x="278" y="7"/>
                  </a:cubicBezTo>
                  <a:cubicBezTo>
                    <a:pt x="240" y="9"/>
                    <a:pt x="240" y="9"/>
                    <a:pt x="206" y="10"/>
                  </a:cubicBezTo>
                  <a:cubicBezTo>
                    <a:pt x="209" y="10"/>
                    <a:pt x="172" y="14"/>
                    <a:pt x="171" y="10"/>
                  </a:cubicBezTo>
                  <a:cubicBezTo>
                    <a:pt x="123" y="2"/>
                    <a:pt x="124" y="10"/>
                    <a:pt x="91" y="2"/>
                  </a:cubicBezTo>
                  <a:cubicBezTo>
                    <a:pt x="62" y="13"/>
                    <a:pt x="24" y="4"/>
                    <a:pt x="5" y="7"/>
                  </a:cubicBezTo>
                  <a:cubicBezTo>
                    <a:pt x="15" y="26"/>
                    <a:pt x="14" y="56"/>
                    <a:pt x="27" y="72"/>
                  </a:cubicBezTo>
                  <a:cubicBezTo>
                    <a:pt x="12" y="72"/>
                    <a:pt x="27" y="93"/>
                    <a:pt x="16" y="90"/>
                  </a:cubicBezTo>
                  <a:cubicBezTo>
                    <a:pt x="20" y="111"/>
                    <a:pt x="20" y="156"/>
                    <a:pt x="27" y="187"/>
                  </a:cubicBezTo>
                  <a:cubicBezTo>
                    <a:pt x="36" y="196"/>
                    <a:pt x="9" y="208"/>
                    <a:pt x="19" y="215"/>
                  </a:cubicBezTo>
                  <a:cubicBezTo>
                    <a:pt x="16" y="228"/>
                    <a:pt x="34" y="230"/>
                    <a:pt x="21" y="233"/>
                  </a:cubicBezTo>
                  <a:cubicBezTo>
                    <a:pt x="13" y="252"/>
                    <a:pt x="0" y="279"/>
                    <a:pt x="12" y="305"/>
                  </a:cubicBezTo>
                  <a:cubicBezTo>
                    <a:pt x="22" y="302"/>
                    <a:pt x="23" y="302"/>
                    <a:pt x="33" y="298"/>
                  </a:cubicBezTo>
                  <a:cubicBezTo>
                    <a:pt x="76" y="315"/>
                    <a:pt x="110" y="307"/>
                    <a:pt x="173" y="303"/>
                  </a:cubicBezTo>
                  <a:cubicBezTo>
                    <a:pt x="190" y="324"/>
                    <a:pt x="213" y="309"/>
                    <a:pt x="235" y="316"/>
                  </a:cubicBezTo>
                  <a:cubicBezTo>
                    <a:pt x="242" y="314"/>
                    <a:pt x="268" y="311"/>
                    <a:pt x="273" y="311"/>
                  </a:cubicBezTo>
                  <a:cubicBezTo>
                    <a:pt x="281" y="310"/>
                    <a:pt x="303" y="309"/>
                    <a:pt x="313" y="307"/>
                  </a:cubicBezTo>
                  <a:cubicBezTo>
                    <a:pt x="318" y="306"/>
                    <a:pt x="337" y="310"/>
                    <a:pt x="337" y="310"/>
                  </a:cubicBezTo>
                  <a:cubicBezTo>
                    <a:pt x="339" y="310"/>
                    <a:pt x="345" y="316"/>
                    <a:pt x="347" y="316"/>
                  </a:cubicBezTo>
                  <a:cubicBezTo>
                    <a:pt x="349" y="316"/>
                    <a:pt x="356" y="310"/>
                    <a:pt x="358" y="310"/>
                  </a:cubicBezTo>
                  <a:cubicBezTo>
                    <a:pt x="379" y="306"/>
                    <a:pt x="387" y="312"/>
                    <a:pt x="411" y="310"/>
                  </a:cubicBezTo>
                  <a:cubicBezTo>
                    <a:pt x="415" y="310"/>
                    <a:pt x="429" y="314"/>
                    <a:pt x="439" y="311"/>
                  </a:cubicBezTo>
                  <a:cubicBezTo>
                    <a:pt x="453" y="310"/>
                    <a:pt x="484" y="302"/>
                    <a:pt x="504" y="305"/>
                  </a:cubicBezTo>
                  <a:cubicBezTo>
                    <a:pt x="522" y="288"/>
                    <a:pt x="596" y="303"/>
                    <a:pt x="614" y="300"/>
                  </a:cubicBezTo>
                  <a:cubicBezTo>
                    <a:pt x="622" y="297"/>
                    <a:pt x="660" y="304"/>
                    <a:pt x="667" y="301"/>
                  </a:cubicBezTo>
                  <a:cubicBezTo>
                    <a:pt x="688" y="291"/>
                    <a:pt x="710" y="303"/>
                    <a:pt x="728" y="295"/>
                  </a:cubicBezTo>
                  <a:cubicBezTo>
                    <a:pt x="743" y="300"/>
                    <a:pt x="769" y="303"/>
                    <a:pt x="782" y="293"/>
                  </a:cubicBezTo>
                  <a:cubicBezTo>
                    <a:pt x="790" y="296"/>
                    <a:pt x="798" y="306"/>
                    <a:pt x="809" y="305"/>
                  </a:cubicBezTo>
                  <a:cubicBezTo>
                    <a:pt x="817" y="304"/>
                    <a:pt x="854" y="302"/>
                    <a:pt x="861" y="300"/>
                  </a:cubicBezTo>
                  <a:cubicBezTo>
                    <a:pt x="879" y="297"/>
                    <a:pt x="900" y="294"/>
                    <a:pt x="911" y="296"/>
                  </a:cubicBezTo>
                  <a:cubicBezTo>
                    <a:pt x="964" y="306"/>
                    <a:pt x="982" y="296"/>
                    <a:pt x="1029" y="301"/>
                  </a:cubicBezTo>
                  <a:close/>
                </a:path>
              </a:pathLst>
            </a:custGeom>
            <a:solidFill>
              <a:srgbClr val="FFFFFF"/>
            </a:solidFill>
            <a:ln w="9525">
              <a:noFill/>
              <a:round/>
              <a:headEnd/>
              <a:tailEnd/>
            </a:ln>
            <a:effectLst>
              <a:outerShdw blurRad="50800" dist="38100" dir="2700000" algn="tl" rotWithShape="0">
                <a:prstClr val="black">
                  <a:alpha val="40000"/>
                </a:prstClr>
              </a:outerShdw>
            </a:effectLst>
          </p:spPr>
          <p:txBody>
            <a:bodyPr lIns="0" tIns="0" rIns="0" bIns="0" anchor="ctr" anchorCtr="1"/>
            <a:lstStyle>
              <a:defPPr>
                <a:defRPr lang="en-US"/>
              </a:defPPr>
              <a:lvl1pPr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1pPr>
              <a:lvl2pPr marL="4572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2pPr>
              <a:lvl3pPr marL="9144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3pPr>
              <a:lvl4pPr marL="13716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4pPr>
              <a:lvl5pPr marL="1828800" algn="l" rtl="0" fontAlgn="base">
                <a:spcBef>
                  <a:spcPct val="0"/>
                </a:spcBef>
                <a:spcAft>
                  <a:spcPct val="0"/>
                </a:spcAft>
                <a:defRPr sz="9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9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9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9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900" kern="1200">
                  <a:solidFill>
                    <a:schemeClr val="tx1"/>
                  </a:solidFill>
                  <a:latin typeface="Arial" charset="0"/>
                  <a:ea typeface="Arial Unicode MS" pitchFamily="34" charset="-128"/>
                  <a:cs typeface="Arial Unicode MS" pitchFamily="34" charset="-128"/>
                </a:defRPr>
              </a:lvl9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000" b="1" i="0" u="none" strike="noStrike" kern="1200" cap="none" spc="-50" normalizeH="0" baseline="0" noProof="0">
                  <a:ln>
                    <a:noFill/>
                  </a:ln>
                  <a:effectLst/>
                  <a:uLnTx/>
                  <a:uFillTx/>
                  <a:latin typeface="Segoe UI" panose="020B0502040204020203" pitchFamily="34" charset="0"/>
                  <a:ea typeface="宋体" panose="02010600030101010101" pitchFamily="2" charset="-122"/>
                  <a:cs typeface="Segoe UI" panose="020B0502040204020203" pitchFamily="34" charset="0"/>
                </a:rPr>
                <a:t>Visualize, diagnose, and root cause analysis </a:t>
              </a:r>
            </a:p>
          </p:txBody>
        </p:sp>
        <p:sp>
          <p:nvSpPr>
            <p:cNvPr id="32" name="Rectangle 31">
              <a:extLst>
                <a:ext uri="{FF2B5EF4-FFF2-40B4-BE49-F238E27FC236}">
                  <a16:creationId xmlns:a16="http://schemas.microsoft.com/office/drawing/2014/main" id="{A06B41FD-A7C2-3CC0-F05D-680DD0A3B266}"/>
                </a:ext>
              </a:extLst>
            </p:cNvPr>
            <p:cNvSpPr/>
            <p:nvPr/>
          </p:nvSpPr>
          <p:spPr bwMode="auto">
            <a:xfrm>
              <a:off x="561176" y="4111599"/>
              <a:ext cx="2059724" cy="670100"/>
            </a:xfrm>
            <a:prstGeom prst="rect">
              <a:avLst/>
            </a:prstGeom>
            <a:solidFill>
              <a:srgbClr val="DEE6F2"/>
            </a:solidFill>
            <a:ln w="9525" cap="flat" cmpd="sng" algn="ctr">
              <a:solidFill>
                <a:srgbClr val="0078D4"/>
              </a:solidFill>
              <a:prstDash val="dash"/>
              <a:headEnd type="none" w="med" len="med"/>
              <a:tailEnd type="none" w="med" len="med"/>
            </a:ln>
            <a:effectLst/>
          </p:spPr>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effectLst/>
                  <a:uLnTx/>
                  <a:uFillTx/>
                  <a:latin typeface="Segoe UI"/>
                  <a:ea typeface="Segoe UI" pitchFamily="34" charset="0"/>
                  <a:cs typeface="Segoe UI"/>
                </a:rPr>
                <a:t>Scalable</a:t>
              </a:r>
              <a:r>
                <a:rPr kumimoji="0" lang="en-US" sz="1200" b="0" i="0" u="none" strike="noStrike" kern="0" cap="none" spc="0" normalizeH="0" baseline="0" noProof="0">
                  <a:ln>
                    <a:noFill/>
                  </a:ln>
                  <a:effectLst/>
                  <a:uLnTx/>
                  <a:uFillTx/>
                  <a:latin typeface="Segoe UI"/>
                  <a:ea typeface="Segoe UI" pitchFamily="34" charset="0"/>
                  <a:cs typeface="Segoe UI"/>
                </a:rPr>
                <a:t>: </a:t>
              </a:r>
              <a:r>
                <a:rPr kumimoji="0" lang="en-US" altLang="zh-CN" sz="1200" b="0" i="0" u="none" strike="noStrike" kern="0" cap="none" spc="0" normalizeH="0" baseline="0" noProof="0">
                  <a:ln>
                    <a:noFill/>
                  </a:ln>
                  <a:effectLst/>
                  <a:uLnTx/>
                  <a:uFillTx/>
                  <a:latin typeface="Segoe UI"/>
                  <a:ea typeface="Segoe UI" pitchFamily="34" charset="0"/>
                  <a:cs typeface="Segoe UI"/>
                </a:rPr>
                <a:t>s</a:t>
              </a:r>
              <a:r>
                <a:rPr kumimoji="0" lang="en-US" sz="1200" b="0" i="0" u="none" strike="noStrike" kern="0" cap="none" spc="0" normalizeH="0" baseline="0" noProof="0">
                  <a:ln>
                    <a:noFill/>
                  </a:ln>
                  <a:effectLst/>
                  <a:uLnTx/>
                  <a:uFillTx/>
                  <a:latin typeface="Segoe UI"/>
                  <a:ea typeface="Segoe UI" pitchFamily="34" charset="0"/>
                  <a:cs typeface="Segoe UI"/>
                </a:rPr>
                <a:t>cale to support various data sources model training and inferencing. </a:t>
              </a:r>
              <a:endParaRPr kumimoji="0" lang="en-US" sz="12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8A05887-1ADB-6BC5-4E03-69AE1A44D7B3}"/>
                </a:ext>
              </a:extLst>
            </p:cNvPr>
            <p:cNvSpPr/>
            <p:nvPr/>
          </p:nvSpPr>
          <p:spPr bwMode="auto">
            <a:xfrm>
              <a:off x="5573613" y="2048290"/>
              <a:ext cx="2498702" cy="670101"/>
            </a:xfrm>
            <a:prstGeom prst="rect">
              <a:avLst/>
            </a:prstGeom>
            <a:solidFill>
              <a:srgbClr val="DEE6F2"/>
            </a:solidFill>
            <a:ln w="9525" cap="flat" cmpd="sng" algn="ctr">
              <a:solidFill>
                <a:srgbClr val="0078D4"/>
              </a:solidFill>
              <a:prstDash val="dash"/>
              <a:headEnd type="none" w="med" len="med"/>
              <a:tailEnd type="none" w="med" len="med"/>
            </a:ln>
            <a:effectLst/>
          </p:spPr>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effectLst/>
                  <a:uLnTx/>
                  <a:uFillTx/>
                  <a:latin typeface="Segoe UI"/>
                  <a:ea typeface="+mn-ea"/>
                  <a:cs typeface="Segoe UI"/>
                </a:rPr>
                <a:t>ML Models</a:t>
              </a:r>
              <a:r>
                <a:rPr kumimoji="0" lang="en-US" sz="1200" b="0" i="0" u="none" strike="noStrike" kern="0" cap="none" spc="0" normalizeH="0" baseline="0" noProof="0">
                  <a:ln>
                    <a:noFill/>
                  </a:ln>
                  <a:effectLst/>
                  <a:uLnTx/>
                  <a:uFillTx/>
                  <a:latin typeface="Segoe UI"/>
                  <a:ea typeface="+mn-ea"/>
                  <a:cs typeface="Segoe UI"/>
                </a:rPr>
                <a:t>:</a:t>
              </a:r>
              <a:r>
                <a:rPr kumimoji="0" lang="en-US" sz="1200" b="1" i="0" u="none" strike="noStrike" kern="0" cap="none" spc="0" normalizeH="0" baseline="0" noProof="0">
                  <a:ln>
                    <a:noFill/>
                  </a:ln>
                  <a:effectLst/>
                  <a:uLnTx/>
                  <a:uFillTx/>
                  <a:latin typeface="Segoe UI"/>
                  <a:ea typeface="+mn-ea"/>
                  <a:cs typeface="Segoe UI"/>
                </a:rPr>
                <a:t> </a:t>
              </a:r>
              <a:r>
                <a:rPr kumimoji="0" lang="en-US" sz="1200" b="0" i="0" u="none" strike="noStrike" kern="0" cap="none" spc="0" normalizeH="0" baseline="0" noProof="0">
                  <a:ln>
                    <a:noFill/>
                  </a:ln>
                  <a:effectLst/>
                  <a:uLnTx/>
                  <a:uFillTx/>
                  <a:latin typeface="Segoe UI"/>
                  <a:ea typeface="+mn-ea"/>
                  <a:cs typeface="Segoe UI"/>
                </a:rPr>
                <a:t>SOTA model for equipment health, easy for training, model management of equipment </a:t>
              </a:r>
            </a:p>
          </p:txBody>
        </p:sp>
        <p:sp>
          <p:nvSpPr>
            <p:cNvPr id="34" name="Rectangle 33">
              <a:extLst>
                <a:ext uri="{FF2B5EF4-FFF2-40B4-BE49-F238E27FC236}">
                  <a16:creationId xmlns:a16="http://schemas.microsoft.com/office/drawing/2014/main" id="{86BA700A-7211-C1DD-ACAE-5B32F564D0CF}"/>
                </a:ext>
              </a:extLst>
            </p:cNvPr>
            <p:cNvSpPr/>
            <p:nvPr/>
          </p:nvSpPr>
          <p:spPr bwMode="auto">
            <a:xfrm>
              <a:off x="1030310" y="5594197"/>
              <a:ext cx="2246051" cy="670101"/>
            </a:xfrm>
            <a:prstGeom prst="rect">
              <a:avLst/>
            </a:prstGeom>
            <a:solidFill>
              <a:srgbClr val="DEE6F2"/>
            </a:solidFill>
            <a:ln w="9525" cap="flat" cmpd="sng" algn="ctr">
              <a:solidFill>
                <a:srgbClr val="0078D4"/>
              </a:solidFill>
              <a:prstDash val="dash"/>
              <a:headEnd type="none" w="med" len="med"/>
              <a:tailEnd type="none" w="med" len="med"/>
            </a:ln>
            <a:effectLst/>
          </p:spPr>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effectLst/>
                  <a:uLnTx/>
                  <a:uFillTx/>
                  <a:latin typeface="Segoe UI"/>
                  <a:ea typeface="+mn-ea"/>
                  <a:cs typeface="Segoe UI" pitchFamily="34" charset="0"/>
                </a:rPr>
                <a:t>Real time</a:t>
              </a:r>
              <a:r>
                <a:rPr kumimoji="0" lang="en-US" sz="1200" b="0" i="0" u="none" strike="noStrike" kern="0" cap="none" spc="0" normalizeH="0" baseline="0" noProof="0">
                  <a:ln>
                    <a:noFill/>
                  </a:ln>
                  <a:effectLst/>
                  <a:uLnTx/>
                  <a:uFillTx/>
                  <a:latin typeface="Segoe UI"/>
                  <a:ea typeface="+mn-ea"/>
                  <a:cs typeface="Segoe UI" pitchFamily="34" charset="0"/>
                </a:rPr>
                <a:t>:</a:t>
              </a:r>
              <a:r>
                <a:rPr kumimoji="0" lang="en-US" sz="1200" b="1" i="0" u="none" strike="noStrike" kern="0" cap="none" spc="0" normalizeH="0" baseline="0" noProof="0">
                  <a:ln>
                    <a:noFill/>
                  </a:ln>
                  <a:effectLst/>
                  <a:uLnTx/>
                  <a:uFillTx/>
                  <a:latin typeface="Segoe UI"/>
                  <a:ea typeface="+mn-ea"/>
                  <a:cs typeface="Segoe UI" pitchFamily="34" charset="0"/>
                </a:rPr>
                <a:t> </a:t>
              </a:r>
              <a:r>
                <a:rPr kumimoji="0" lang="en-US" sz="1200" b="0" i="0" u="none" strike="noStrike" kern="0" cap="none" spc="0" normalizeH="0" baseline="0" noProof="0">
                  <a:ln>
                    <a:noFill/>
                  </a:ln>
                  <a:effectLst/>
                  <a:uLnTx/>
                  <a:uFillTx/>
                  <a:latin typeface="Segoe UI"/>
                  <a:ea typeface="+mn-ea"/>
                  <a:cs typeface="Segoe UI" pitchFamily="34" charset="0"/>
                </a:rPr>
                <a:t>predict and analyze anomalies in real-time based on streaming sensor data</a:t>
              </a:r>
            </a:p>
          </p:txBody>
        </p:sp>
        <p:sp>
          <p:nvSpPr>
            <p:cNvPr id="35" name="Rectangle 34">
              <a:extLst>
                <a:ext uri="{FF2B5EF4-FFF2-40B4-BE49-F238E27FC236}">
                  <a16:creationId xmlns:a16="http://schemas.microsoft.com/office/drawing/2014/main" id="{786536D1-E98F-8A05-5529-C608C0683F85}"/>
                </a:ext>
              </a:extLst>
            </p:cNvPr>
            <p:cNvSpPr/>
            <p:nvPr/>
          </p:nvSpPr>
          <p:spPr bwMode="auto">
            <a:xfrm>
              <a:off x="9346508" y="4949707"/>
              <a:ext cx="2013866" cy="975117"/>
            </a:xfrm>
            <a:prstGeom prst="rect">
              <a:avLst/>
            </a:prstGeom>
            <a:solidFill>
              <a:srgbClr val="DEE6F2"/>
            </a:solidFill>
            <a:ln w="9525" cap="flat" cmpd="sng" algn="ctr">
              <a:solidFill>
                <a:srgbClr val="0078D4"/>
              </a:solidFill>
              <a:prstDash val="dash"/>
              <a:headEnd type="none" w="med" len="med"/>
              <a:tailEnd type="none" w="med" len="med"/>
            </a:ln>
            <a:effectLst/>
          </p:spPr>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effectLst/>
                  <a:uLnTx/>
                  <a:uFillTx/>
                  <a:latin typeface="Segoe UI"/>
                  <a:ea typeface="+mn-ea"/>
                  <a:cs typeface="Segoe UI" pitchFamily="34" charset="0"/>
                </a:rPr>
                <a:t>Accurate &amp; Explainable</a:t>
              </a:r>
              <a:r>
                <a:rPr kumimoji="0" lang="en-US" sz="1200" b="0" i="0" u="none" strike="noStrike" kern="0" cap="none" spc="0" normalizeH="0" baseline="0" noProof="0">
                  <a:ln>
                    <a:noFill/>
                  </a:ln>
                  <a:effectLst/>
                  <a:uLnTx/>
                  <a:uFillTx/>
                  <a:latin typeface="Segoe UI"/>
                  <a:ea typeface="+mn-ea"/>
                  <a:cs typeface="Segoe UI" pitchFamily="34" charset="0"/>
                </a:rPr>
                <a:t>:</a:t>
              </a:r>
              <a:r>
                <a:rPr kumimoji="0" lang="en-US" sz="1200" b="1" i="0" u="none" strike="noStrike" kern="0" cap="none" spc="0" normalizeH="0" baseline="0" noProof="0">
                  <a:ln>
                    <a:noFill/>
                  </a:ln>
                  <a:effectLst/>
                  <a:uLnTx/>
                  <a:uFillTx/>
                  <a:latin typeface="Segoe UI"/>
                  <a:ea typeface="+mn-ea"/>
                  <a:cs typeface="Segoe UI" pitchFamily="34" charset="0"/>
                </a:rPr>
                <a:t> </a:t>
              </a:r>
              <a:r>
                <a:rPr kumimoji="0" lang="en-US" sz="1200" b="0" i="0" u="none" strike="noStrike" kern="0" cap="none" spc="0" normalizeH="0" baseline="0" noProof="0">
                  <a:ln>
                    <a:noFill/>
                  </a:ln>
                  <a:effectLst/>
                  <a:uLnTx/>
                  <a:uFillTx/>
                  <a:latin typeface="Segoe UI"/>
                  <a:ea typeface="+mn-ea"/>
                  <a:cs typeface="Segoe UI" pitchFamily="34" charset="0"/>
                </a:rPr>
                <a:t>Holistic view on multivariate data, dependencies and correlations between signals have now been accounted. </a:t>
              </a:r>
            </a:p>
          </p:txBody>
        </p:sp>
        <p:cxnSp>
          <p:nvCxnSpPr>
            <p:cNvPr id="36" name="Connector: Elbow 35">
              <a:extLst>
                <a:ext uri="{FF2B5EF4-FFF2-40B4-BE49-F238E27FC236}">
                  <a16:creationId xmlns:a16="http://schemas.microsoft.com/office/drawing/2014/main" id="{044FC341-44FD-2AF6-C853-F41A039BC86C}"/>
                </a:ext>
              </a:extLst>
            </p:cNvPr>
            <p:cNvCxnSpPr>
              <a:cxnSpLocks/>
              <a:stCxn id="32" idx="3"/>
              <a:endCxn id="58" idx="3"/>
            </p:cNvCxnSpPr>
            <p:nvPr/>
          </p:nvCxnSpPr>
          <p:spPr>
            <a:xfrm flipH="1" flipV="1">
              <a:off x="2290651" y="3555751"/>
              <a:ext cx="330249" cy="890898"/>
            </a:xfrm>
            <a:prstGeom prst="bentConnector3">
              <a:avLst>
                <a:gd name="adj1" fmla="val -69220"/>
              </a:avLst>
            </a:prstGeom>
            <a:noFill/>
            <a:ln w="9525" cap="flat" cmpd="sng" algn="ctr">
              <a:solidFill>
                <a:srgbClr val="0078D4"/>
              </a:solidFill>
              <a:prstDash val="dash"/>
              <a:headEnd type="none" w="lg" len="med"/>
              <a:tailEnd type="triangle"/>
            </a:ln>
            <a:effectLst/>
          </p:spPr>
        </p:cxnSp>
        <p:cxnSp>
          <p:nvCxnSpPr>
            <p:cNvPr id="37" name="Connector: Elbow 36">
              <a:extLst>
                <a:ext uri="{FF2B5EF4-FFF2-40B4-BE49-F238E27FC236}">
                  <a16:creationId xmlns:a16="http://schemas.microsoft.com/office/drawing/2014/main" id="{74FF596D-A0BF-C97C-E7CE-DAD48EFF73E1}"/>
                </a:ext>
              </a:extLst>
            </p:cNvPr>
            <p:cNvCxnSpPr>
              <a:cxnSpLocks/>
              <a:stCxn id="33" idx="2"/>
              <a:endCxn id="26" idx="3"/>
            </p:cNvCxnSpPr>
            <p:nvPr/>
          </p:nvCxnSpPr>
          <p:spPr>
            <a:xfrm rot="5400000">
              <a:off x="5989988" y="2169223"/>
              <a:ext cx="283809" cy="1382144"/>
            </a:xfrm>
            <a:prstGeom prst="bentConnector2">
              <a:avLst/>
            </a:prstGeom>
            <a:noFill/>
            <a:ln w="9525" cap="flat" cmpd="sng" algn="ctr">
              <a:solidFill>
                <a:srgbClr val="0078D4"/>
              </a:solidFill>
              <a:prstDash val="dash"/>
              <a:headEnd type="none" w="lg" len="med"/>
              <a:tailEnd type="triangle"/>
            </a:ln>
            <a:effectLst/>
          </p:spPr>
        </p:cxnSp>
        <p:cxnSp>
          <p:nvCxnSpPr>
            <p:cNvPr id="38" name="Connector: Elbow 37">
              <a:extLst>
                <a:ext uri="{FF2B5EF4-FFF2-40B4-BE49-F238E27FC236}">
                  <a16:creationId xmlns:a16="http://schemas.microsoft.com/office/drawing/2014/main" id="{E547E328-4F7F-FFFC-DBE0-16EF7B23BF83}"/>
                </a:ext>
              </a:extLst>
            </p:cNvPr>
            <p:cNvCxnSpPr>
              <a:cxnSpLocks/>
              <a:stCxn id="34" idx="0"/>
              <a:endCxn id="48" idx="1"/>
            </p:cNvCxnSpPr>
            <p:nvPr/>
          </p:nvCxnSpPr>
          <p:spPr>
            <a:xfrm rot="5400000" flipH="1" flipV="1">
              <a:off x="2743761" y="4693630"/>
              <a:ext cx="310142" cy="1490992"/>
            </a:xfrm>
            <a:prstGeom prst="bentConnector2">
              <a:avLst/>
            </a:prstGeom>
            <a:noFill/>
            <a:ln w="9525" cap="flat" cmpd="sng" algn="ctr">
              <a:solidFill>
                <a:srgbClr val="0078D4"/>
              </a:solidFill>
              <a:prstDash val="dash"/>
              <a:headEnd type="none" w="lg" len="med"/>
              <a:tailEnd type="triangle"/>
            </a:ln>
            <a:effectLst/>
          </p:spPr>
        </p:cxnSp>
        <p:grpSp>
          <p:nvGrpSpPr>
            <p:cNvPr id="39" name="Group 38">
              <a:extLst>
                <a:ext uri="{FF2B5EF4-FFF2-40B4-BE49-F238E27FC236}">
                  <a16:creationId xmlns:a16="http://schemas.microsoft.com/office/drawing/2014/main" id="{90A8D436-C715-B9E4-24FA-9A3C9D8F731D}"/>
                </a:ext>
              </a:extLst>
            </p:cNvPr>
            <p:cNvGrpSpPr/>
            <p:nvPr/>
          </p:nvGrpSpPr>
          <p:grpSpPr>
            <a:xfrm>
              <a:off x="9362491" y="2826692"/>
              <a:ext cx="1981900" cy="2001188"/>
              <a:chOff x="9362491" y="2826692"/>
              <a:chExt cx="1981900" cy="2001188"/>
            </a:xfrm>
          </p:grpSpPr>
          <p:sp>
            <p:nvSpPr>
              <p:cNvPr id="45" name="Rectangle 44">
                <a:extLst>
                  <a:ext uri="{FF2B5EF4-FFF2-40B4-BE49-F238E27FC236}">
                    <a16:creationId xmlns:a16="http://schemas.microsoft.com/office/drawing/2014/main" id="{752ADF64-DAEA-86A1-23F0-F3A4A8F83C4C}"/>
                  </a:ext>
                  <a:ext uri="{C183D7F6-B498-43B3-948B-1728B52AA6E4}">
                    <adec:decorative xmlns:adec="http://schemas.microsoft.com/office/drawing/2017/decorative" val="1"/>
                  </a:ext>
                </a:extLst>
              </p:cNvPr>
              <p:cNvSpPr/>
              <p:nvPr/>
            </p:nvSpPr>
            <p:spPr>
              <a:xfrm>
                <a:off x="9362491" y="2826692"/>
                <a:ext cx="1981900" cy="2001188"/>
              </a:xfrm>
              <a:prstGeom prst="rect">
                <a:avLst/>
              </a:prstGeom>
              <a:solidFill>
                <a:srgbClr val="FFFFFF"/>
              </a:solidFill>
              <a:ln w="10795" cap="flat" cmpd="sng" algn="ctr">
                <a:noFill/>
                <a:prstDash val="solid"/>
              </a:ln>
              <a:effectLst>
                <a:glow rad="63500">
                  <a:srgbClr val="0078D4">
                    <a:satMod val="175000"/>
                    <a:alpha val="40000"/>
                  </a:srgbClr>
                </a:glow>
                <a:outerShdw blurRad="50800" dist="38100" dir="2700000" algn="tl" rotWithShape="0">
                  <a:prstClr val="black">
                    <a:alpha val="15000"/>
                  </a:prstClr>
                </a:outerShdw>
              </a:effectLst>
            </p:spPr>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zh-CN" sz="600" b="1" i="0" u="none" strike="noStrike" kern="0" cap="none" spc="0" normalizeH="0" baseline="0" noProof="0">
                  <a:ln>
                    <a:noFill/>
                  </a:ln>
                  <a:effectLst/>
                  <a:uLnTx/>
                  <a:uFillTx/>
                  <a:latin typeface="Segoe UI Semibold" panose="020B0502040204020203" pitchFamily="34" charset="0"/>
                  <a:ea typeface="宋体" panose="02010600030101010101" pitchFamily="2" charset="-122"/>
                  <a:cs typeface="Segoe UI Semibold" panose="020B0502040204020203" pitchFamily="34" charset="0"/>
                </a:endParaRPr>
              </a:p>
            </p:txBody>
          </p:sp>
          <p:sp>
            <p:nvSpPr>
              <p:cNvPr id="46" name="Rectangle 45">
                <a:extLst>
                  <a:ext uri="{FF2B5EF4-FFF2-40B4-BE49-F238E27FC236}">
                    <a16:creationId xmlns:a16="http://schemas.microsoft.com/office/drawing/2014/main" id="{00931D80-7BCA-A3F1-83CE-58626B230A5C}"/>
                  </a:ext>
                </a:extLst>
              </p:cNvPr>
              <p:cNvSpPr/>
              <p:nvPr/>
            </p:nvSpPr>
            <p:spPr bwMode="auto">
              <a:xfrm>
                <a:off x="10905067" y="4198080"/>
                <a:ext cx="243840" cy="20115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958216B9-702F-1555-6DAA-578B5657EBB6}"/>
                </a:ext>
              </a:extLst>
            </p:cNvPr>
            <p:cNvPicPr>
              <a:picLocks noChangeAspect="1"/>
            </p:cNvPicPr>
            <p:nvPr/>
          </p:nvPicPr>
          <p:blipFill rotWithShape="1">
            <a:blip r:embed="rId22"/>
            <a:srcRect b="2928"/>
            <a:stretch/>
          </p:blipFill>
          <p:spPr>
            <a:xfrm>
              <a:off x="9429048" y="2880355"/>
              <a:ext cx="1805653" cy="1947525"/>
            </a:xfrm>
            <a:prstGeom prst="rect">
              <a:avLst/>
            </a:prstGeom>
          </p:spPr>
        </p:pic>
        <p:cxnSp>
          <p:nvCxnSpPr>
            <p:cNvPr id="41" name="Connector: Elbow 40">
              <a:extLst>
                <a:ext uri="{FF2B5EF4-FFF2-40B4-BE49-F238E27FC236}">
                  <a16:creationId xmlns:a16="http://schemas.microsoft.com/office/drawing/2014/main" id="{2E434901-1FBE-BAB0-DC92-E5ECA2B6002A}"/>
                </a:ext>
              </a:extLst>
            </p:cNvPr>
            <p:cNvCxnSpPr>
              <a:cxnSpLocks/>
              <a:stCxn id="35" idx="3"/>
              <a:endCxn id="46" idx="3"/>
            </p:cNvCxnSpPr>
            <p:nvPr/>
          </p:nvCxnSpPr>
          <p:spPr>
            <a:xfrm flipH="1" flipV="1">
              <a:off x="11148907" y="4298659"/>
              <a:ext cx="211467" cy="1138607"/>
            </a:xfrm>
            <a:prstGeom prst="bentConnector3">
              <a:avLst>
                <a:gd name="adj1" fmla="val -108102"/>
              </a:avLst>
            </a:prstGeom>
            <a:noFill/>
            <a:ln w="9525" cap="flat" cmpd="sng" algn="ctr">
              <a:solidFill>
                <a:srgbClr val="0078D4"/>
              </a:solidFill>
              <a:prstDash val="dash"/>
              <a:headEnd type="none" w="lg" len="med"/>
              <a:tailEnd type="triangle"/>
            </a:ln>
            <a:effectLst/>
          </p:spPr>
        </p:cxnSp>
        <p:grpSp>
          <p:nvGrpSpPr>
            <p:cNvPr id="42" name="Group 41">
              <a:extLst>
                <a:ext uri="{FF2B5EF4-FFF2-40B4-BE49-F238E27FC236}">
                  <a16:creationId xmlns:a16="http://schemas.microsoft.com/office/drawing/2014/main" id="{6268840A-EF96-A7B2-D4C7-5BD316A03BBB}"/>
                </a:ext>
              </a:extLst>
            </p:cNvPr>
            <p:cNvGrpSpPr/>
            <p:nvPr/>
          </p:nvGrpSpPr>
          <p:grpSpPr>
            <a:xfrm>
              <a:off x="3474706" y="2059073"/>
              <a:ext cx="1946690" cy="1831657"/>
              <a:chOff x="3478147" y="2096272"/>
              <a:chExt cx="1946690" cy="1831657"/>
            </a:xfrm>
          </p:grpSpPr>
          <p:pic>
            <p:nvPicPr>
              <p:cNvPr id="43" name="Picture 42">
                <a:extLst>
                  <a:ext uri="{FF2B5EF4-FFF2-40B4-BE49-F238E27FC236}">
                    <a16:creationId xmlns:a16="http://schemas.microsoft.com/office/drawing/2014/main" id="{DC16980A-E4CF-3B1E-3DBC-ED62432EBADD}"/>
                  </a:ext>
                </a:extLst>
              </p:cNvPr>
              <p:cNvPicPr>
                <a:picLocks noChangeAspect="1"/>
              </p:cNvPicPr>
              <p:nvPr/>
            </p:nvPicPr>
            <p:blipFill rotWithShape="1">
              <a:blip r:embed="rId23"/>
              <a:srcRect l="12063" r="16357"/>
              <a:stretch/>
            </p:blipFill>
            <p:spPr>
              <a:xfrm>
                <a:off x="3478147" y="2096272"/>
                <a:ext cx="1946690" cy="1521588"/>
              </a:xfrm>
              <a:prstGeom prst="rect">
                <a:avLst/>
              </a:prstGeom>
            </p:spPr>
          </p:pic>
          <p:pic>
            <p:nvPicPr>
              <p:cNvPr id="44" name="Picture 43">
                <a:extLst>
                  <a:ext uri="{FF2B5EF4-FFF2-40B4-BE49-F238E27FC236}">
                    <a16:creationId xmlns:a16="http://schemas.microsoft.com/office/drawing/2014/main" id="{39C05708-AAA5-E608-59F6-1A1E65235807}"/>
                  </a:ext>
                </a:extLst>
              </p:cNvPr>
              <p:cNvPicPr>
                <a:picLocks noChangeAspect="1"/>
              </p:cNvPicPr>
              <p:nvPr/>
            </p:nvPicPr>
            <p:blipFill rotWithShape="1">
              <a:blip r:embed="rId23"/>
              <a:srcRect l="12063" t="79622" r="16357"/>
              <a:stretch/>
            </p:blipFill>
            <p:spPr>
              <a:xfrm>
                <a:off x="3478147" y="3617860"/>
                <a:ext cx="1946690" cy="310069"/>
              </a:xfrm>
              <a:prstGeom prst="rect">
                <a:avLst/>
              </a:prstGeom>
            </p:spPr>
          </p:pic>
        </p:grpSp>
      </p:grpSp>
    </p:spTree>
    <p:extLst>
      <p:ext uri="{BB962C8B-B14F-4D97-AF65-F5344CB8AC3E}">
        <p14:creationId xmlns:p14="http://schemas.microsoft.com/office/powerpoint/2010/main" val="122191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31F8D8A3-704F-C2E2-DB09-A48EF595A07F}"/>
              </a:ext>
            </a:extLst>
          </p:cNvPr>
          <p:cNvSpPr>
            <a:spLocks noGrp="1"/>
          </p:cNvSpPr>
          <p:nvPr>
            <p:ph type="title"/>
          </p:nvPr>
        </p:nvSpPr>
        <p:spPr>
          <a:xfrm>
            <a:off x="584200" y="1946424"/>
            <a:ext cx="3284940" cy="1846659"/>
          </a:xfrm>
        </p:spPr>
        <p:txBody>
          <a:bodyPr/>
          <a:lstStyle/>
          <a:p>
            <a:r>
              <a:rPr lang="en-AU" sz="3600"/>
              <a:t>Multivariant</a:t>
            </a:r>
            <a:br>
              <a:rPr lang="en-AU" sz="3600"/>
            </a:br>
            <a:r>
              <a:rPr lang="en-AU" sz="3600"/>
              <a:t>Anomaly</a:t>
            </a:r>
            <a:br>
              <a:rPr lang="en-AU" sz="3600"/>
            </a:br>
            <a:r>
              <a:rPr lang="en-AU" sz="3600"/>
              <a:t>Detection</a:t>
            </a:r>
          </a:p>
        </p:txBody>
      </p:sp>
      <p:sp>
        <p:nvSpPr>
          <p:cNvPr id="36" name="Text Placeholder 2">
            <a:extLst>
              <a:ext uri="{FF2B5EF4-FFF2-40B4-BE49-F238E27FC236}">
                <a16:creationId xmlns:a16="http://schemas.microsoft.com/office/drawing/2014/main" id="{02FA917A-C5FA-9295-BAA2-9EEF6940EBB9}"/>
              </a:ext>
            </a:extLst>
          </p:cNvPr>
          <p:cNvSpPr>
            <a:spLocks noGrp="1"/>
          </p:cNvSpPr>
          <p:nvPr>
            <p:ph type="body" sz="quarter" idx="12"/>
          </p:nvPr>
        </p:nvSpPr>
        <p:spPr>
          <a:xfrm>
            <a:off x="584200" y="4317241"/>
            <a:ext cx="3797300" cy="1846659"/>
          </a:xfrm>
        </p:spPr>
        <p:txBody>
          <a:bodyPr/>
          <a:lstStyle/>
          <a:p>
            <a:r>
              <a:rPr lang="en-AU"/>
              <a:t>Edge Impulse</a:t>
            </a:r>
          </a:p>
          <a:p>
            <a:r>
              <a:rPr lang="en-AU"/>
              <a:t>Azure IoT Central</a:t>
            </a:r>
          </a:p>
          <a:p>
            <a:r>
              <a:rPr lang="en-AU"/>
              <a:t>Data Export</a:t>
            </a:r>
          </a:p>
          <a:p>
            <a:r>
              <a:rPr lang="en-AU"/>
              <a:t>Jupyter Notebook Analysis (Univariate)</a:t>
            </a:r>
          </a:p>
        </p:txBody>
      </p:sp>
      <p:pic>
        <p:nvPicPr>
          <p:cNvPr id="3" name="Picture 2">
            <a:extLst>
              <a:ext uri="{FF2B5EF4-FFF2-40B4-BE49-F238E27FC236}">
                <a16:creationId xmlns:a16="http://schemas.microsoft.com/office/drawing/2014/main" id="{A4B625C3-041D-6931-1FA9-FAC1F420A981}"/>
              </a:ext>
            </a:extLst>
          </p:cNvPr>
          <p:cNvPicPr>
            <a:picLocks noChangeAspect="1"/>
          </p:cNvPicPr>
          <p:nvPr/>
        </p:nvPicPr>
        <p:blipFill rotWithShape="1">
          <a:blip r:embed="rId3"/>
          <a:srcRect l="5029" r="17262"/>
          <a:stretch/>
        </p:blipFill>
        <p:spPr>
          <a:xfrm>
            <a:off x="4649481" y="1766848"/>
            <a:ext cx="7250350" cy="3719552"/>
          </a:xfrm>
          <a:prstGeom prst="rect">
            <a:avLst/>
          </a:prstGeom>
        </p:spPr>
      </p:pic>
    </p:spTree>
    <p:extLst>
      <p:ext uri="{BB962C8B-B14F-4D97-AF65-F5344CB8AC3E}">
        <p14:creationId xmlns:p14="http://schemas.microsoft.com/office/powerpoint/2010/main" val="67308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7BB4095-65DC-41FE-9022-864040541E55}"/>
              </a:ext>
            </a:extLst>
          </p:cNvPr>
          <p:cNvSpPr>
            <a:spLocks noGrp="1"/>
          </p:cNvSpPr>
          <p:nvPr>
            <p:ph type="title"/>
          </p:nvPr>
        </p:nvSpPr>
        <p:spPr>
          <a:xfrm>
            <a:off x="446402" y="476335"/>
            <a:ext cx="7564834" cy="899537"/>
          </a:xfrm>
        </p:spPr>
        <p:txBody>
          <a:bodyPr>
            <a:normAutofit/>
          </a:bodyPr>
          <a:lstStyle/>
          <a:p>
            <a:r>
              <a:rPr lang="en-US" altLang="zh-CN" sz="3529" b="1">
                <a:latin typeface="Calibri" panose="020F0502020204030204" pitchFamily="34" charset="0"/>
                <a:cs typeface="Calibri" panose="020F0502020204030204" pitchFamily="34" charset="0"/>
              </a:rPr>
              <a:t>Best Practices</a:t>
            </a:r>
            <a:endParaRPr lang="en-US" sz="3529" b="1">
              <a:latin typeface="Calibri" panose="020F0502020204030204" pitchFamily="34" charset="0"/>
              <a:cs typeface="Calibri" panose="020F0502020204030204" pitchFamily="34" charset="0"/>
            </a:endParaRPr>
          </a:p>
        </p:txBody>
      </p:sp>
      <p:sp>
        <p:nvSpPr>
          <p:cNvPr id="2" name="Content Placeholder 4">
            <a:extLst>
              <a:ext uri="{FF2B5EF4-FFF2-40B4-BE49-F238E27FC236}">
                <a16:creationId xmlns:a16="http://schemas.microsoft.com/office/drawing/2014/main" id="{C7F34A5C-8C1E-47A1-F506-179142F1C46B}"/>
              </a:ext>
            </a:extLst>
          </p:cNvPr>
          <p:cNvSpPr txBox="1">
            <a:spLocks/>
          </p:cNvSpPr>
          <p:nvPr/>
        </p:nvSpPr>
        <p:spPr>
          <a:xfrm>
            <a:off x="446402" y="1375872"/>
            <a:ext cx="11653521" cy="46412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en-US"/>
              <a:t>Data prep is key!</a:t>
            </a:r>
          </a:p>
          <a:p>
            <a:pPr lvl="1">
              <a:buFontTx/>
              <a:buChar char="-"/>
            </a:pPr>
            <a:r>
              <a:rPr lang="en-US"/>
              <a:t>Resample if needed</a:t>
            </a:r>
          </a:p>
          <a:p>
            <a:pPr>
              <a:buFontTx/>
              <a:buChar char="-"/>
            </a:pPr>
            <a:r>
              <a:rPr lang="en-US"/>
              <a:t>Univariate</a:t>
            </a:r>
          </a:p>
          <a:p>
            <a:pPr lvl="1">
              <a:buFontTx/>
              <a:buChar char="-"/>
            </a:pPr>
            <a:r>
              <a:rPr lang="en-US"/>
              <a:t>Batch: Sessional or flat trend with occasional spikes</a:t>
            </a:r>
          </a:p>
          <a:p>
            <a:pPr lvl="1">
              <a:buFontTx/>
              <a:buChar char="-"/>
            </a:pPr>
            <a:r>
              <a:rPr lang="en-US"/>
              <a:t>Real-time: recommend detecting the anomaly status of your latest data point only</a:t>
            </a:r>
          </a:p>
          <a:p>
            <a:pPr>
              <a:buFontTx/>
              <a:buChar char="-"/>
            </a:pPr>
            <a:r>
              <a:rPr lang="en-US"/>
              <a:t>Multivariate needs to learn from normal operations</a:t>
            </a:r>
          </a:p>
          <a:p>
            <a:pPr lvl="1">
              <a:buFontTx/>
              <a:buChar char="-"/>
            </a:pPr>
            <a:r>
              <a:rPr lang="en-AU"/>
              <a:t>Sliding window</a:t>
            </a:r>
          </a:p>
          <a:p>
            <a:pPr lvl="2">
              <a:buFontTx/>
              <a:buChar char="-"/>
            </a:pPr>
            <a:r>
              <a:rPr lang="en-US">
                <a:latin typeface="-apple-system"/>
              </a:rPr>
              <a:t>If the data is periodic, </a:t>
            </a:r>
            <a:r>
              <a:rPr lang="en-US" err="1">
                <a:latin typeface="-apple-system"/>
              </a:rPr>
              <a:t>eg</a:t>
            </a:r>
            <a:r>
              <a:rPr lang="en-US">
                <a:latin typeface="-apple-system"/>
              </a:rPr>
              <a:t> weekly, hourly – set length to 1-3 cycles</a:t>
            </a:r>
          </a:p>
          <a:p>
            <a:pPr lvl="2">
              <a:buFontTx/>
              <a:buChar char="-"/>
            </a:pPr>
            <a:r>
              <a:rPr lang="en-US">
                <a:latin typeface="-apple-system"/>
              </a:rPr>
              <a:t>If data changes rapidly, then helpful to have a longer sliding window - ideally covering a pattern</a:t>
            </a:r>
          </a:p>
          <a:p>
            <a:pPr lvl="2">
              <a:buFontTx/>
              <a:buChar char="-"/>
            </a:pPr>
            <a:r>
              <a:rPr lang="en-US">
                <a:latin typeface="-apple-system"/>
              </a:rPr>
              <a:t>If the data doesn't change much, then a smaller window is good - reduces processing time </a:t>
            </a:r>
            <a:r>
              <a:rPr lang="en-US" err="1">
                <a:latin typeface="-apple-system"/>
              </a:rPr>
              <a:t>eg</a:t>
            </a:r>
            <a:r>
              <a:rPr lang="en-US">
                <a:latin typeface="-apple-system"/>
              </a:rPr>
              <a:t> 50</a:t>
            </a:r>
            <a:endParaRPr lang="en-US"/>
          </a:p>
          <a:p>
            <a:pPr lvl="2">
              <a:buFontTx/>
              <a:buChar char="-"/>
            </a:pPr>
            <a:r>
              <a:rPr lang="en-US">
                <a:latin typeface="-apple-system"/>
              </a:rPr>
              <a:t>A larger sliding window may cause longer training/inference time</a:t>
            </a:r>
            <a:endParaRPr lang="en-AU">
              <a:latin typeface="-apple-system"/>
            </a:endParaRPr>
          </a:p>
        </p:txBody>
      </p:sp>
      <p:sp>
        <p:nvSpPr>
          <p:cNvPr id="3" name="TextBox 2">
            <a:extLst>
              <a:ext uri="{FF2B5EF4-FFF2-40B4-BE49-F238E27FC236}">
                <a16:creationId xmlns:a16="http://schemas.microsoft.com/office/drawing/2014/main" id="{71C7362B-CC43-856E-9509-6ADFCB96970F}"/>
              </a:ext>
            </a:extLst>
          </p:cNvPr>
          <p:cNvSpPr txBox="1"/>
          <p:nvPr/>
        </p:nvSpPr>
        <p:spPr>
          <a:xfrm>
            <a:off x="446402" y="6381665"/>
            <a:ext cx="11570223" cy="338554"/>
          </a:xfrm>
          <a:prstGeom prst="rect">
            <a:avLst/>
          </a:prstGeom>
          <a:noFill/>
        </p:spPr>
        <p:txBody>
          <a:bodyPr wrap="square">
            <a:spAutoFit/>
          </a:bodyPr>
          <a:lstStyle/>
          <a:p>
            <a:r>
              <a:rPr lang="en-AU" sz="1600"/>
              <a:t>https://docs.microsoft.com/azure/cognitive-services/anomaly-detector/concepts/anomaly-detection-best-practices</a:t>
            </a:r>
          </a:p>
        </p:txBody>
      </p:sp>
    </p:spTree>
    <p:extLst>
      <p:ext uri="{BB962C8B-B14F-4D97-AF65-F5344CB8AC3E}">
        <p14:creationId xmlns:p14="http://schemas.microsoft.com/office/powerpoint/2010/main" val="135170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67848F-BFD6-4312-D585-B3EFB707237F}"/>
              </a:ext>
            </a:extLst>
          </p:cNvPr>
          <p:cNvSpPr/>
          <p:nvPr/>
        </p:nvSpPr>
        <p:spPr bwMode="auto">
          <a:xfrm>
            <a:off x="0" y="0"/>
            <a:ext cx="12192000" cy="6858000"/>
          </a:xfrm>
          <a:prstGeom prst="rect">
            <a:avLst/>
          </a:prstGeom>
          <a:solidFill>
            <a:srgbClr val="1B2C46">
              <a:alpha val="5607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AB4D3A8-3CE1-C046-22C4-7150A3DD56E2}"/>
              </a:ext>
            </a:extLst>
          </p:cNvPr>
          <p:cNvSpPr/>
          <p:nvPr/>
        </p:nvSpPr>
        <p:spPr bwMode="auto">
          <a:xfrm>
            <a:off x="4372897" y="1084006"/>
            <a:ext cx="7819102" cy="766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Product Overview</a:t>
            </a:r>
          </a:p>
        </p:txBody>
      </p:sp>
      <p:sp>
        <p:nvSpPr>
          <p:cNvPr id="7" name="Rectangle 6">
            <a:extLst>
              <a:ext uri="{FF2B5EF4-FFF2-40B4-BE49-F238E27FC236}">
                <a16:creationId xmlns:a16="http://schemas.microsoft.com/office/drawing/2014/main" id="{F433EC88-EC91-201B-C613-FE1CF8ABC601}"/>
              </a:ext>
            </a:extLst>
          </p:cNvPr>
          <p:cNvSpPr/>
          <p:nvPr/>
        </p:nvSpPr>
        <p:spPr bwMode="auto">
          <a:xfrm>
            <a:off x="4372897" y="3045541"/>
            <a:ext cx="7819102" cy="766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IoT Multivariate Anomaly Detection Demo</a:t>
            </a:r>
          </a:p>
        </p:txBody>
      </p:sp>
      <p:sp>
        <p:nvSpPr>
          <p:cNvPr id="10" name="Rectangle 9">
            <a:extLst>
              <a:ext uri="{FF2B5EF4-FFF2-40B4-BE49-F238E27FC236}">
                <a16:creationId xmlns:a16="http://schemas.microsoft.com/office/drawing/2014/main" id="{035DC083-C204-9D6A-CD3D-D1A9871BD937}"/>
              </a:ext>
            </a:extLst>
          </p:cNvPr>
          <p:cNvSpPr/>
          <p:nvPr/>
        </p:nvSpPr>
        <p:spPr bwMode="auto">
          <a:xfrm>
            <a:off x="4372897" y="4129547"/>
            <a:ext cx="7819102" cy="76691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Q &amp; A</a:t>
            </a:r>
          </a:p>
        </p:txBody>
      </p:sp>
      <p:sp>
        <p:nvSpPr>
          <p:cNvPr id="3" name="Rectangle 2">
            <a:extLst>
              <a:ext uri="{FF2B5EF4-FFF2-40B4-BE49-F238E27FC236}">
                <a16:creationId xmlns:a16="http://schemas.microsoft.com/office/drawing/2014/main" id="{A465075A-3061-E5DB-E25C-D6B43F485F36}"/>
              </a:ext>
            </a:extLst>
          </p:cNvPr>
          <p:cNvSpPr/>
          <p:nvPr/>
        </p:nvSpPr>
        <p:spPr bwMode="auto">
          <a:xfrm>
            <a:off x="4372898" y="1961535"/>
            <a:ext cx="7819102" cy="766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IoT Univariate Anomaly Detection Demo</a:t>
            </a:r>
          </a:p>
        </p:txBody>
      </p:sp>
    </p:spTree>
    <p:extLst>
      <p:ext uri="{BB962C8B-B14F-4D97-AF65-F5344CB8AC3E}">
        <p14:creationId xmlns:p14="http://schemas.microsoft.com/office/powerpoint/2010/main" val="598427174"/>
      </p:ext>
    </p:extLst>
  </p:cSld>
  <p:clrMapOvr>
    <a:overrideClrMapping bg1="lt1" tx1="dk1" bg2="lt2" tx2="dk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86DEDCE-36C1-D844-C5B2-74EA8C5AF811}"/>
              </a:ext>
            </a:extLst>
          </p:cNvPr>
          <p:cNvGraphicFramePr>
            <a:graphicFrameLocks noChangeAspect="1"/>
          </p:cNvGraphicFramePr>
          <p:nvPr>
            <p:custDataLst>
              <p:tags r:id="rId1"/>
            </p:custDataLst>
            <p:extLst>
              <p:ext uri="{D42A27DB-BD31-4B8C-83A1-F6EECF244321}">
                <p14:modId xmlns:p14="http://schemas.microsoft.com/office/powerpoint/2010/main" val="2477805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4" name="Object 3" hidden="1">
                        <a:extLst>
                          <a:ext uri="{FF2B5EF4-FFF2-40B4-BE49-F238E27FC236}">
                            <a16:creationId xmlns:a16="http://schemas.microsoft.com/office/drawing/2014/main" id="{986DEDCE-36C1-D844-C5B2-74EA8C5AF8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0" name="Rectangle 29">
            <a:extLst>
              <a:ext uri="{FF2B5EF4-FFF2-40B4-BE49-F238E27FC236}">
                <a16:creationId xmlns:a16="http://schemas.microsoft.com/office/drawing/2014/main" id="{56576FE5-F5E0-A6E3-C234-BD048A1E4376}"/>
              </a:ext>
            </a:extLst>
          </p:cNvPr>
          <p:cNvSpPr/>
          <p:nvPr/>
        </p:nvSpPr>
        <p:spPr bwMode="auto">
          <a:xfrm>
            <a:off x="483893" y="5321459"/>
            <a:ext cx="11386374" cy="1223274"/>
          </a:xfrm>
          <a:prstGeom prst="rect">
            <a:avLst/>
          </a:prstGeom>
          <a:noFill/>
          <a:ln w="15875">
            <a:solidFill>
              <a:srgbClr val="8AC1ED"/>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6" name="Title 1">
            <a:extLst>
              <a:ext uri="{FF2B5EF4-FFF2-40B4-BE49-F238E27FC236}">
                <a16:creationId xmlns:a16="http://schemas.microsoft.com/office/drawing/2014/main" id="{D7BB4095-65DC-41FE-9022-864040541E55}"/>
              </a:ext>
            </a:extLst>
          </p:cNvPr>
          <p:cNvSpPr>
            <a:spLocks noGrp="1"/>
          </p:cNvSpPr>
          <p:nvPr>
            <p:ph type="title"/>
          </p:nvPr>
        </p:nvSpPr>
        <p:spPr>
          <a:xfrm>
            <a:off x="446402" y="476335"/>
            <a:ext cx="11260354" cy="899537"/>
          </a:xfrm>
        </p:spPr>
        <p:txBody>
          <a:bodyPr vert="horz">
            <a:normAutofit/>
          </a:bodyPr>
          <a:lstStyle/>
          <a:p>
            <a:r>
              <a:rPr lang="en-US" altLang="zh-CN" sz="3529" b="1">
                <a:latin typeface="Calibri" panose="020F0502020204030204" pitchFamily="34" charset="0"/>
                <a:cs typeface="Calibri" panose="020F0502020204030204" pitchFamily="34" charset="0"/>
              </a:rPr>
              <a:t>Azure Metrics Advisor built on Anomaly Detector APIs</a:t>
            </a:r>
            <a:endParaRPr lang="en-US" sz="3529" b="1">
              <a:latin typeface="Calibri" panose="020F0502020204030204" pitchFamily="34" charset="0"/>
              <a:cs typeface="Calibri" panose="020F0502020204030204" pitchFamily="34" charset="0"/>
            </a:endParaRPr>
          </a:p>
        </p:txBody>
      </p:sp>
      <p:sp>
        <p:nvSpPr>
          <p:cNvPr id="9" name="Text Placeholder 47">
            <a:extLst>
              <a:ext uri="{FF2B5EF4-FFF2-40B4-BE49-F238E27FC236}">
                <a16:creationId xmlns:a16="http://schemas.microsoft.com/office/drawing/2014/main" id="{AA9E3D85-6C92-6265-1A44-3C0E6EDCB5C1}"/>
              </a:ext>
            </a:extLst>
          </p:cNvPr>
          <p:cNvSpPr>
            <a:spLocks noGrp="1"/>
          </p:cNvSpPr>
          <p:nvPr>
            <p:ph type="body" sz="quarter" idx="12"/>
          </p:nvPr>
        </p:nvSpPr>
        <p:spPr>
          <a:xfrm>
            <a:off x="4570174" y="1581747"/>
            <a:ext cx="2611294" cy="461665"/>
          </a:xfrm>
        </p:spPr>
        <p:txBody>
          <a:bodyPr/>
          <a:lstStyle/>
          <a:p>
            <a:pPr algn="ctr"/>
            <a:r>
              <a:rPr lang="en-US" sz="2000"/>
              <a:t>Metrics Advisor (GA)</a:t>
            </a:r>
          </a:p>
        </p:txBody>
      </p:sp>
      <p:cxnSp>
        <p:nvCxnSpPr>
          <p:cNvPr id="21" name="Straight Connector 20">
            <a:extLst>
              <a:ext uri="{FF2B5EF4-FFF2-40B4-BE49-F238E27FC236}">
                <a16:creationId xmlns:a16="http://schemas.microsoft.com/office/drawing/2014/main" id="{E036D1DD-6E9D-49F6-A396-FAF601945910}"/>
              </a:ext>
            </a:extLst>
          </p:cNvPr>
          <p:cNvCxnSpPr/>
          <p:nvPr/>
        </p:nvCxnSpPr>
        <p:spPr>
          <a:xfrm>
            <a:off x="487530" y="1403663"/>
            <a:ext cx="1126035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F50A909-741B-091A-FF10-DF74ADBBC1C4}"/>
              </a:ext>
            </a:extLst>
          </p:cNvPr>
          <p:cNvSpPr/>
          <p:nvPr/>
        </p:nvSpPr>
        <p:spPr bwMode="auto">
          <a:xfrm>
            <a:off x="483893" y="5090168"/>
            <a:ext cx="11325782" cy="1223273"/>
          </a:xfrm>
          <a:prstGeom prst="rect">
            <a:avLst/>
          </a:prstGeom>
          <a:noFill/>
          <a:ln>
            <a:noFill/>
            <a:headEnd type="none" w="med" len="med"/>
            <a:tailEnd type="none" w="med" len="med"/>
          </a:ln>
          <a:effectLst>
            <a:outerShdw blurRad="1651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11" name="Rectangle 10">
            <a:extLst>
              <a:ext uri="{FF2B5EF4-FFF2-40B4-BE49-F238E27FC236}">
                <a16:creationId xmlns:a16="http://schemas.microsoft.com/office/drawing/2014/main" id="{BBFDC294-BD70-9136-6AD8-15761188896B}"/>
              </a:ext>
            </a:extLst>
          </p:cNvPr>
          <p:cNvSpPr/>
          <p:nvPr/>
        </p:nvSpPr>
        <p:spPr bwMode="auto">
          <a:xfrm>
            <a:off x="694267" y="5823159"/>
            <a:ext cx="3464628" cy="442249"/>
          </a:xfrm>
          <a:prstGeom prst="rect">
            <a:avLst/>
          </a:prstGeom>
          <a:solidFill>
            <a:srgbClr val="0078D7">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Univariate</a:t>
            </a:r>
            <a:r>
              <a:rPr kumimoji="0" lang="en-US" sz="1200" b="0" i="0" u="none" strike="noStrike" kern="1200" cap="none" spc="0" normalizeH="0" baseline="0" noProof="0">
                <a:ln>
                  <a:noFill/>
                </a:ln>
                <a:solidFill>
                  <a:schemeClr val="tx1"/>
                </a:solidFill>
                <a:effectLst/>
                <a:uLnTx/>
                <a:uFillTx/>
                <a:latin typeface="Segoe UI"/>
                <a:ea typeface="+mn-ea"/>
                <a:cs typeface="+mn-cs"/>
              </a:rPr>
              <a:t> Anomaly Detector (GA)</a:t>
            </a:r>
          </a:p>
        </p:txBody>
      </p:sp>
      <p:sp>
        <p:nvSpPr>
          <p:cNvPr id="12" name="Rectangle 11">
            <a:extLst>
              <a:ext uri="{FF2B5EF4-FFF2-40B4-BE49-F238E27FC236}">
                <a16:creationId xmlns:a16="http://schemas.microsoft.com/office/drawing/2014/main" id="{05E9A1DD-3C08-6921-F474-1A66C7C1C6E4}"/>
              </a:ext>
            </a:extLst>
          </p:cNvPr>
          <p:cNvSpPr/>
          <p:nvPr/>
        </p:nvSpPr>
        <p:spPr bwMode="auto">
          <a:xfrm>
            <a:off x="4335091" y="5823159"/>
            <a:ext cx="3623386" cy="442249"/>
          </a:xfrm>
          <a:prstGeom prst="rect">
            <a:avLst/>
          </a:prstGeom>
          <a:solidFill>
            <a:srgbClr val="0078D7">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Multivariate</a:t>
            </a:r>
            <a:r>
              <a:rPr kumimoji="0" lang="en-US" sz="1200" b="0" i="0" u="none" strike="noStrike" kern="1200" cap="none" spc="0" normalizeH="0" baseline="0" noProof="0">
                <a:ln>
                  <a:noFill/>
                </a:ln>
                <a:solidFill>
                  <a:schemeClr val="tx1"/>
                </a:solidFill>
                <a:effectLst/>
                <a:uLnTx/>
                <a:uFillTx/>
                <a:latin typeface="Segoe UI"/>
                <a:ea typeface="+mn-ea"/>
                <a:cs typeface="+mn-cs"/>
              </a:rPr>
              <a:t> Anomaly Detector (Public Preview)</a:t>
            </a:r>
          </a:p>
        </p:txBody>
      </p:sp>
      <p:sp>
        <p:nvSpPr>
          <p:cNvPr id="19" name="Rectangle 18">
            <a:extLst>
              <a:ext uri="{FF2B5EF4-FFF2-40B4-BE49-F238E27FC236}">
                <a16:creationId xmlns:a16="http://schemas.microsoft.com/office/drawing/2014/main" id="{712EB5F1-D75E-AB3E-410E-14E5451F718E}"/>
              </a:ext>
            </a:extLst>
          </p:cNvPr>
          <p:cNvSpPr/>
          <p:nvPr/>
        </p:nvSpPr>
        <p:spPr bwMode="auto">
          <a:xfrm>
            <a:off x="8134673" y="5823158"/>
            <a:ext cx="3573433" cy="442249"/>
          </a:xfrm>
          <a:prstGeom prst="rect">
            <a:avLst/>
          </a:prstGeom>
          <a:solidFill>
            <a:srgbClr val="0078D7">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mn-cs"/>
              </a:rPr>
              <a:t>Tabular data</a:t>
            </a:r>
            <a:r>
              <a:rPr kumimoji="0" lang="en-US" sz="1200" b="0" i="0" u="none" strike="noStrike" kern="1200" cap="none" spc="0" normalizeH="0" baseline="0" noProof="0">
                <a:ln>
                  <a:noFill/>
                </a:ln>
                <a:solidFill>
                  <a:schemeClr val="tx1"/>
                </a:solidFill>
                <a:effectLst/>
                <a:uLnTx/>
                <a:uFillTx/>
                <a:latin typeface="Segoe UI"/>
                <a:ea typeface="+mn-ea"/>
                <a:cs typeface="+mn-cs"/>
              </a:rPr>
              <a:t> Anomaly Detector (Incubation)</a:t>
            </a:r>
          </a:p>
        </p:txBody>
      </p:sp>
      <p:sp>
        <p:nvSpPr>
          <p:cNvPr id="20" name="Text Placeholder 47">
            <a:extLst>
              <a:ext uri="{FF2B5EF4-FFF2-40B4-BE49-F238E27FC236}">
                <a16:creationId xmlns:a16="http://schemas.microsoft.com/office/drawing/2014/main" id="{EAFD10F4-4291-5F00-E150-E39F9F0C5073}"/>
              </a:ext>
            </a:extLst>
          </p:cNvPr>
          <p:cNvSpPr txBox="1">
            <a:spLocks/>
          </p:cNvSpPr>
          <p:nvPr/>
        </p:nvSpPr>
        <p:spPr>
          <a:xfrm>
            <a:off x="3359448" y="5418270"/>
            <a:ext cx="5212080" cy="307777"/>
          </a:xfrm>
          <a:prstGeom prst="rect">
            <a:avLst/>
          </a:prstGeom>
        </p:spPr>
        <p:txBody>
          <a:bodyPr vert="horz" wrap="square" lIns="0" tIns="0" rIns="0" bIns="0" rtlCol="0">
            <a:spAutoFit/>
          </a:bodyPr>
          <a:lstStyle>
            <a:lvl1pPr marL="0" marR="0" indent="0" algn="ctr"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0" marR="0" indent="0" algn="ctr"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0" marR="0" indent="0" algn="ctr"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0" marR="0" indent="0" algn="ctr"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0" i="0" kern="1200" cap="all" spc="98" baseline="0">
                <a:solidFill>
                  <a:schemeClr val="accent1"/>
                </a:solidFill>
                <a:latin typeface="+mn-lt"/>
                <a:ea typeface="+mn-ea"/>
                <a:cs typeface="+mn-cs"/>
              </a:defRPr>
            </a:lvl4pPr>
            <a:lvl5pPr marL="0" marR="0" indent="0" algn="ctr"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23"/>
              </a:spcBef>
              <a:spcAft>
                <a:spcPts val="0"/>
              </a:spcAft>
              <a:buClr>
                <a:srgbClr val="FFFFFF"/>
              </a:buClr>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Anomaly Detector (API Services)</a:t>
            </a:r>
          </a:p>
        </p:txBody>
      </p:sp>
      <p:sp>
        <p:nvSpPr>
          <p:cNvPr id="31" name="Rectangle 30">
            <a:extLst>
              <a:ext uri="{FF2B5EF4-FFF2-40B4-BE49-F238E27FC236}">
                <a16:creationId xmlns:a16="http://schemas.microsoft.com/office/drawing/2014/main" id="{C5BA5FD1-F26D-35F9-C34E-AE87D517D7FE}"/>
              </a:ext>
            </a:extLst>
          </p:cNvPr>
          <p:cNvSpPr/>
          <p:nvPr/>
        </p:nvSpPr>
        <p:spPr bwMode="auto">
          <a:xfrm>
            <a:off x="483893" y="1530845"/>
            <a:ext cx="11386374" cy="3693502"/>
          </a:xfrm>
          <a:prstGeom prst="rect">
            <a:avLst/>
          </a:prstGeom>
          <a:noFill/>
          <a:ln w="15875">
            <a:solidFill>
              <a:srgbClr val="8AC1ED"/>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cs typeface="Segoe UI" pitchFamily="34" charset="0"/>
            </a:endParaRPr>
          </a:p>
        </p:txBody>
      </p:sp>
      <p:pic>
        <p:nvPicPr>
          <p:cNvPr id="3" name="Picture 2">
            <a:extLst>
              <a:ext uri="{FF2B5EF4-FFF2-40B4-BE49-F238E27FC236}">
                <a16:creationId xmlns:a16="http://schemas.microsoft.com/office/drawing/2014/main" id="{E49DDD2C-6029-B778-163E-E6F0780266D5}"/>
              </a:ext>
            </a:extLst>
          </p:cNvPr>
          <p:cNvPicPr>
            <a:picLocks noChangeAspect="1"/>
          </p:cNvPicPr>
          <p:nvPr/>
        </p:nvPicPr>
        <p:blipFill>
          <a:blip r:embed="rId6"/>
          <a:stretch>
            <a:fillRect/>
          </a:stretch>
        </p:blipFill>
        <p:spPr>
          <a:xfrm>
            <a:off x="3071149" y="2043412"/>
            <a:ext cx="5446632" cy="3037969"/>
          </a:xfrm>
          <a:prstGeom prst="rect">
            <a:avLst/>
          </a:prstGeom>
        </p:spPr>
      </p:pic>
    </p:spTree>
    <p:extLst>
      <p:ext uri="{BB962C8B-B14F-4D97-AF65-F5344CB8AC3E}">
        <p14:creationId xmlns:p14="http://schemas.microsoft.com/office/powerpoint/2010/main" val="106278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873DB-46E1-9853-2638-93CA8D59BAEB}"/>
              </a:ext>
            </a:extLst>
          </p:cNvPr>
          <p:cNvSpPr>
            <a:spLocks noGrp="1"/>
          </p:cNvSpPr>
          <p:nvPr>
            <p:ph type="title"/>
          </p:nvPr>
        </p:nvSpPr>
        <p:spPr/>
        <p:txBody>
          <a:bodyPr/>
          <a:lstStyle/>
          <a:p>
            <a:r>
              <a:rPr lang="en-AU"/>
              <a:t>Resources</a:t>
            </a:r>
          </a:p>
        </p:txBody>
      </p:sp>
      <p:sp>
        <p:nvSpPr>
          <p:cNvPr id="5" name="Content Placeholder 4">
            <a:extLst>
              <a:ext uri="{FF2B5EF4-FFF2-40B4-BE49-F238E27FC236}">
                <a16:creationId xmlns:a16="http://schemas.microsoft.com/office/drawing/2014/main" id="{957BD490-36FA-37DF-B1B7-F5DD9BE5C478}"/>
              </a:ext>
            </a:extLst>
          </p:cNvPr>
          <p:cNvSpPr>
            <a:spLocks noGrp="1"/>
          </p:cNvSpPr>
          <p:nvPr>
            <p:ph sz="quarter" idx="10"/>
          </p:nvPr>
        </p:nvSpPr>
        <p:spPr>
          <a:xfrm>
            <a:off x="1675580" y="1227508"/>
            <a:ext cx="11018838" cy="5379934"/>
          </a:xfrm>
        </p:spPr>
        <p:txBody>
          <a:bodyPr/>
          <a:lstStyle/>
          <a:p>
            <a:r>
              <a:rPr lang="en-AU"/>
              <a:t>Azure Anomaly Detector</a:t>
            </a:r>
          </a:p>
          <a:p>
            <a:pPr lvl="1"/>
            <a:r>
              <a:rPr lang="en-AU">
                <a:hlinkClick r:id="rId3">
                  <a:extLst>
                    <a:ext uri="{A12FA001-AC4F-418D-AE19-62706E023703}">
                      <ahyp:hlinkClr xmlns:ahyp="http://schemas.microsoft.com/office/drawing/2018/hyperlinkcolor" val="tx"/>
                    </a:ext>
                  </a:extLst>
                </a:hlinkClick>
              </a:rPr>
              <a:t>https://azure.microsoft.com/services/cognitive-services/anomaly-detector</a:t>
            </a:r>
            <a:endParaRPr lang="en-AU"/>
          </a:p>
          <a:p>
            <a:r>
              <a:rPr lang="en-AU"/>
              <a:t>Azure Metrics Advisor</a:t>
            </a:r>
          </a:p>
          <a:p>
            <a:pPr lvl="1"/>
            <a:r>
              <a:rPr lang="en-AU"/>
              <a:t>https://azure.microsoft.com/en-us/services/metrics-advisor</a:t>
            </a:r>
          </a:p>
          <a:p>
            <a:r>
              <a:rPr lang="en-AU"/>
              <a:t>Azure IoT Central</a:t>
            </a:r>
          </a:p>
          <a:p>
            <a:pPr lvl="1"/>
            <a:r>
              <a:rPr lang="en-AU">
                <a:hlinkClick r:id="rId4">
                  <a:extLst>
                    <a:ext uri="{A12FA001-AC4F-418D-AE19-62706E023703}">
                      <ahyp:hlinkClr xmlns:ahyp="http://schemas.microsoft.com/office/drawing/2018/hyperlinkcolor" val="tx"/>
                    </a:ext>
                  </a:extLst>
                </a:hlinkClick>
              </a:rPr>
              <a:t>https://azure.microsoft.com/services/iot-central</a:t>
            </a:r>
            <a:r>
              <a:rPr lang="en-AU"/>
              <a:t> </a:t>
            </a:r>
            <a:endParaRPr lang="en-AU" sz="2800"/>
          </a:p>
          <a:p>
            <a:r>
              <a:rPr lang="en-AU"/>
              <a:t>Edge Impulse</a:t>
            </a:r>
          </a:p>
          <a:p>
            <a:pPr lvl="1"/>
            <a:r>
              <a:rPr lang="en-AU">
                <a:hlinkClick r:id="rId5">
                  <a:extLst>
                    <a:ext uri="{A12FA001-AC4F-418D-AE19-62706E023703}">
                      <ahyp:hlinkClr xmlns:ahyp="http://schemas.microsoft.com/office/drawing/2018/hyperlinkcolor" val="tx"/>
                    </a:ext>
                  </a:extLst>
                </a:hlinkClick>
              </a:rPr>
              <a:t>https://www.edgeimpulse.com/</a:t>
            </a:r>
            <a:endParaRPr lang="en-AU"/>
          </a:p>
          <a:p>
            <a:r>
              <a:rPr lang="en-AU"/>
              <a:t>Azure Sphere</a:t>
            </a:r>
          </a:p>
          <a:p>
            <a:pPr lvl="1"/>
            <a:r>
              <a:rPr lang="en-AU">
                <a:hlinkClick r:id="rId6">
                  <a:extLst>
                    <a:ext uri="{A12FA001-AC4F-418D-AE19-62706E023703}">
                      <ahyp:hlinkClr xmlns:ahyp="http://schemas.microsoft.com/office/drawing/2018/hyperlinkcolor" val="tx"/>
                    </a:ext>
                  </a:extLst>
                </a:hlinkClick>
              </a:rPr>
              <a:t>https://azure.microsoft.com/services/azure-sphere</a:t>
            </a:r>
            <a:r>
              <a:rPr lang="en-AU"/>
              <a:t> </a:t>
            </a:r>
          </a:p>
          <a:p>
            <a:r>
              <a:rPr lang="en-AU"/>
              <a:t>Demos</a:t>
            </a:r>
          </a:p>
          <a:p>
            <a:pPr lvl="1"/>
            <a:r>
              <a:rPr lang="en-AU">
                <a:hlinkClick r:id="rId7">
                  <a:extLst>
                    <a:ext uri="{A12FA001-AC4F-418D-AE19-62706E023703}">
                      <ahyp:hlinkClr xmlns:ahyp="http://schemas.microsoft.com/office/drawing/2018/hyperlinkcolor" val="tx"/>
                    </a:ext>
                  </a:extLst>
                </a:hlinkClick>
              </a:rPr>
              <a:t>https://github.com/gloveboxes/AzureSphereMLPredictiveMaintenanceHybrid</a:t>
            </a:r>
            <a:r>
              <a:rPr lang="en-AU"/>
              <a:t> </a:t>
            </a:r>
          </a:p>
        </p:txBody>
      </p:sp>
    </p:spTree>
    <p:extLst>
      <p:ext uri="{BB962C8B-B14F-4D97-AF65-F5344CB8AC3E}">
        <p14:creationId xmlns:p14="http://schemas.microsoft.com/office/powerpoint/2010/main" val="1120328507"/>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BDE0-8376-4B43-94D8-8CFB53F489C6}"/>
              </a:ext>
            </a:extLst>
          </p:cNvPr>
          <p:cNvSpPr>
            <a:spLocks noGrp="1"/>
          </p:cNvSpPr>
          <p:nvPr>
            <p:ph type="title"/>
          </p:nvPr>
        </p:nvSpPr>
        <p:spPr>
          <a:xfrm>
            <a:off x="3328223" y="4907069"/>
            <a:ext cx="5555966" cy="758022"/>
          </a:xfrm>
        </p:spPr>
        <p:txBody>
          <a:bodyPr/>
          <a:lstStyle/>
          <a:p>
            <a:pPr marL="0" marR="0" lvl="0" indent="0" algn="ctr" defTabSz="914400" rtl="0" eaLnBrk="1" fontAlgn="auto" latinLnBrk="0" hangingPunct="1">
              <a:lnSpc>
                <a:spcPct val="100000"/>
              </a:lnSpc>
              <a:spcBef>
                <a:spcPts val="0"/>
              </a:spcBef>
              <a:spcAft>
                <a:spcPts val="0"/>
              </a:spcAft>
              <a:tabLst/>
              <a:defRPr/>
            </a:pPr>
            <a:r>
              <a:rPr kumimoji="0" lang="en-US" sz="3600" b="0" i="0" u="none" strike="noStrike" kern="1200" cap="none" spc="0" normalizeH="0" baseline="0" noProof="0">
                <a:ln>
                  <a:noFill/>
                </a:ln>
                <a:noFill/>
                <a:effectLst/>
                <a:uLnTx/>
                <a:uFillTx/>
                <a:ea typeface="+mn-ea"/>
                <a:cs typeface="+mn-cs"/>
              </a:rPr>
              <a:t>Thank you</a:t>
            </a:r>
            <a:endParaRPr lang="en-US">
              <a:noFill/>
            </a:endParaRPr>
          </a:p>
        </p:txBody>
      </p:sp>
      <p:sp>
        <p:nvSpPr>
          <p:cNvPr id="4" name="Rectangle 3">
            <a:extLst>
              <a:ext uri="{FF2B5EF4-FFF2-40B4-BE49-F238E27FC236}">
                <a16:creationId xmlns:a16="http://schemas.microsoft.com/office/drawing/2014/main" id="{53143950-427D-4BF2-8EB1-69A1D03F389A}"/>
              </a:ext>
              <a:ext uri="{C183D7F6-B498-43B3-948B-1728B52AA6E4}">
                <adec:decorative xmlns:adec="http://schemas.microsoft.com/office/drawing/2017/decorative" val="1"/>
              </a:ext>
            </a:extLst>
          </p:cNvPr>
          <p:cNvSpPr/>
          <p:nvPr/>
        </p:nvSpPr>
        <p:spPr bwMode="auto">
          <a:xfrm>
            <a:off x="10216" y="4907394"/>
            <a:ext cx="12192000" cy="946283"/>
          </a:xfrm>
          <a:prstGeom prst="rect">
            <a:avLst/>
          </a:prstGeom>
          <a:solidFill>
            <a:schemeClr val="accent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BE432E54-0D3F-4540-AE06-6A1EFB7158C3}"/>
              </a:ext>
              <a:ext uri="{C183D7F6-B498-43B3-948B-1728B52AA6E4}">
                <adec:decorative xmlns:adec="http://schemas.microsoft.com/office/drawing/2017/decorative" val="1"/>
              </a:ext>
            </a:extLst>
          </p:cNvPr>
          <p:cNvSpPr txBox="1"/>
          <p:nvPr/>
        </p:nvSpPr>
        <p:spPr>
          <a:xfrm>
            <a:off x="4067175" y="4990219"/>
            <a:ext cx="405765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n-ea"/>
                <a:cs typeface="Segoe UI" pitchFamily="34" charset="0"/>
              </a:rPr>
              <a:t>Thank you</a:t>
            </a:r>
            <a:endPar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91596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6AFC9332-BA8D-42EE-BBE7-D0D27244D682}"/>
              </a:ext>
            </a:extLst>
          </p:cNvPr>
          <p:cNvSpPr/>
          <p:nvPr/>
        </p:nvSpPr>
        <p:spPr bwMode="auto">
          <a:xfrm>
            <a:off x="-955497" y="1798733"/>
            <a:ext cx="750352" cy="79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a:solidFill>
                  <a:schemeClr val="tx1"/>
                </a:solidFill>
                <a:ea typeface="Segoe UI" pitchFamily="34" charset="0"/>
                <a:cs typeface="Segoe UI" pitchFamily="34" charset="0"/>
              </a:rPr>
              <a:t>1</a:t>
            </a:r>
          </a:p>
        </p:txBody>
      </p:sp>
      <p:sp>
        <p:nvSpPr>
          <p:cNvPr id="23" name="Oval 22">
            <a:extLst>
              <a:ext uri="{FF2B5EF4-FFF2-40B4-BE49-F238E27FC236}">
                <a16:creationId xmlns:a16="http://schemas.microsoft.com/office/drawing/2014/main" id="{8DEBD420-4FEC-456B-8E56-0BCF0FDEF061}"/>
              </a:ext>
            </a:extLst>
          </p:cNvPr>
          <p:cNvSpPr/>
          <p:nvPr/>
        </p:nvSpPr>
        <p:spPr bwMode="auto">
          <a:xfrm>
            <a:off x="-1059951" y="5095461"/>
            <a:ext cx="750352" cy="79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a:solidFill>
                  <a:schemeClr val="tx1"/>
                </a:solidFill>
                <a:ea typeface="Segoe UI" pitchFamily="34" charset="0"/>
                <a:cs typeface="Segoe UI" pitchFamily="34" charset="0"/>
              </a:rPr>
              <a:t>2</a:t>
            </a:r>
          </a:p>
        </p:txBody>
      </p:sp>
      <p:sp>
        <p:nvSpPr>
          <p:cNvPr id="69" name="Title 5">
            <a:extLst>
              <a:ext uri="{FF2B5EF4-FFF2-40B4-BE49-F238E27FC236}">
                <a16:creationId xmlns:a16="http://schemas.microsoft.com/office/drawing/2014/main" id="{65688125-4EEE-4DFD-BE40-6CE0489848E9}"/>
              </a:ext>
            </a:extLst>
          </p:cNvPr>
          <p:cNvSpPr>
            <a:spLocks noGrp="1"/>
          </p:cNvSpPr>
          <p:nvPr>
            <p:ph type="title"/>
          </p:nvPr>
        </p:nvSpPr>
        <p:spPr>
          <a:xfrm>
            <a:off x="585216" y="2309812"/>
            <a:ext cx="3182027" cy="553998"/>
          </a:xfrm>
        </p:spPr>
        <p:txBody>
          <a:bodyPr/>
          <a:lstStyle/>
          <a:p>
            <a:r>
              <a:rPr lang="en-US"/>
              <a:t>Agenda</a:t>
            </a:r>
          </a:p>
        </p:txBody>
      </p:sp>
      <p:sp>
        <p:nvSpPr>
          <p:cNvPr id="70" name="Text Placeholder 6">
            <a:extLst>
              <a:ext uri="{FF2B5EF4-FFF2-40B4-BE49-F238E27FC236}">
                <a16:creationId xmlns:a16="http://schemas.microsoft.com/office/drawing/2014/main" id="{C90B9BB4-6EAE-4F1F-9850-27D06B99B8F0}"/>
              </a:ext>
            </a:extLst>
          </p:cNvPr>
          <p:cNvSpPr>
            <a:spLocks noGrp="1"/>
          </p:cNvSpPr>
          <p:nvPr>
            <p:ph type="body" sz="quarter" idx="11"/>
          </p:nvPr>
        </p:nvSpPr>
        <p:spPr>
          <a:xfrm>
            <a:off x="4354523" y="2309812"/>
            <a:ext cx="7254865" cy="2693814"/>
          </a:xfrm>
        </p:spPr>
        <p:txBody>
          <a:bodyPr/>
          <a:lstStyle/>
          <a:p>
            <a:pPr>
              <a:lnSpc>
                <a:spcPct val="150000"/>
              </a:lnSpc>
            </a:pPr>
            <a:r>
              <a:rPr lang="en-US"/>
              <a:t>Azure Anomaly Detection Overview</a:t>
            </a:r>
          </a:p>
          <a:p>
            <a:pPr marL="0" marR="0" lvl="0" indent="0" algn="l" defTabSz="932472"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a:ln>
                  <a:noFill/>
                </a:ln>
                <a:effectLst/>
                <a:uLnTx/>
                <a:uFillTx/>
                <a:latin typeface="Segoe UI"/>
                <a:ea typeface="Segoe UI" pitchFamily="34" charset="0"/>
                <a:cs typeface="Segoe UI" pitchFamily="34" charset="0"/>
              </a:rPr>
              <a:t>IoT Anomaly Detection Demos</a:t>
            </a:r>
          </a:p>
          <a:p>
            <a:pPr marL="0" marR="0" lvl="0" indent="0" algn="l" defTabSz="932472" rtl="0" eaLnBrk="1" fontAlgn="base" latinLnBrk="0" hangingPunct="1">
              <a:lnSpc>
                <a:spcPct val="150000"/>
              </a:lnSpc>
              <a:spcBef>
                <a:spcPct val="0"/>
              </a:spcBef>
              <a:spcAft>
                <a:spcPct val="0"/>
              </a:spcAft>
              <a:buClrTx/>
              <a:buSzTx/>
              <a:buFontTx/>
              <a:buNone/>
              <a:tabLst/>
              <a:defRPr/>
            </a:pPr>
            <a:r>
              <a:rPr lang="en-US">
                <a:latin typeface="Segoe UI"/>
                <a:ea typeface="Segoe UI" pitchFamily="34" charset="0"/>
              </a:rPr>
              <a:t>Resources</a:t>
            </a:r>
            <a:endParaRPr kumimoji="0" lang="en-US" sz="2800" b="0" i="0" u="none" strike="noStrike" kern="1200" cap="none" spc="0" normalizeH="0" baseline="0" noProof="0">
              <a:ln>
                <a:noFill/>
              </a:ln>
              <a:effectLst/>
              <a:uLnTx/>
              <a:uFillTx/>
              <a:latin typeface="Segoe UI"/>
              <a:ea typeface="Segoe UI" pitchFamily="34" charset="0"/>
              <a:cs typeface="Segoe UI" pitchFamily="34" charset="0"/>
            </a:endParaRPr>
          </a:p>
          <a:p>
            <a:pPr>
              <a:lnSpc>
                <a:spcPct val="150000"/>
              </a:lnSpc>
            </a:pPr>
            <a:r>
              <a:rPr lang="en-US"/>
              <a:t>Q&amp;A</a:t>
            </a:r>
          </a:p>
        </p:txBody>
      </p:sp>
    </p:spTree>
    <p:extLst>
      <p:ext uri="{BB962C8B-B14F-4D97-AF65-F5344CB8AC3E}">
        <p14:creationId xmlns:p14="http://schemas.microsoft.com/office/powerpoint/2010/main" val="3687413386"/>
      </p:ext>
    </p:extLst>
  </p:cSld>
  <p:clrMapOvr>
    <a:overrideClrMapping bg1="lt1" tx1="dk1" bg2="lt2" tx2="dk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7BB4095-65DC-41FE-9022-864040541E55}"/>
              </a:ext>
            </a:extLst>
          </p:cNvPr>
          <p:cNvSpPr>
            <a:spLocks noGrp="1"/>
          </p:cNvSpPr>
          <p:nvPr>
            <p:ph type="title"/>
          </p:nvPr>
        </p:nvSpPr>
        <p:spPr>
          <a:xfrm>
            <a:off x="446402" y="476335"/>
            <a:ext cx="6491147" cy="899537"/>
          </a:xfrm>
        </p:spPr>
        <p:txBody>
          <a:bodyPr>
            <a:normAutofit/>
          </a:bodyPr>
          <a:lstStyle/>
          <a:p>
            <a:r>
              <a:rPr kumimoji="0" lang="en-US" sz="3600" b="0" i="0" u="none" strike="noStrike" kern="1200" cap="none" spc="-49" normalizeH="0" baseline="0" noProof="0">
                <a:ln w="3175">
                  <a:noFill/>
                </a:ln>
                <a:effectLst/>
                <a:uLnTx/>
                <a:uFillTx/>
                <a:latin typeface="+mj-lt"/>
                <a:ea typeface="+mn-ea"/>
                <a:cs typeface="Segoe UI" pitchFamily="34" charset="0"/>
              </a:rPr>
              <a:t>Key User </a:t>
            </a:r>
            <a:r>
              <a:rPr lang="en-US" sz="3600"/>
              <a:t>Scenarios</a:t>
            </a:r>
            <a:endParaRPr lang="en-US" sz="3529" b="1">
              <a:latin typeface="Calibri" panose="020F0502020204030204" pitchFamily="34" charset="0"/>
              <a:cs typeface="Calibri" panose="020F0502020204030204" pitchFamily="34" charset="0"/>
            </a:endParaRPr>
          </a:p>
        </p:txBody>
      </p:sp>
      <p:grpSp>
        <p:nvGrpSpPr>
          <p:cNvPr id="29" name="Group 28" descr="AIOPS">
            <a:extLst>
              <a:ext uri="{FF2B5EF4-FFF2-40B4-BE49-F238E27FC236}">
                <a16:creationId xmlns:a16="http://schemas.microsoft.com/office/drawing/2014/main" id="{1DDE8A81-5522-831B-9AA2-5A6FFBF525F1}"/>
              </a:ext>
            </a:extLst>
          </p:cNvPr>
          <p:cNvGrpSpPr/>
          <p:nvPr/>
        </p:nvGrpSpPr>
        <p:grpSpPr>
          <a:xfrm>
            <a:off x="423662" y="1630407"/>
            <a:ext cx="1161288" cy="1161288"/>
            <a:chOff x="5817566" y="2573696"/>
            <a:chExt cx="799954" cy="799954"/>
          </a:xfrm>
        </p:grpSpPr>
        <p:sp>
          <p:nvSpPr>
            <p:cNvPr id="32" name="Oval 18">
              <a:extLst>
                <a:ext uri="{FF2B5EF4-FFF2-40B4-BE49-F238E27FC236}">
                  <a16:creationId xmlns:a16="http://schemas.microsoft.com/office/drawing/2014/main" id="{56F2B818-83AA-5E9F-BF1E-CBD51719B4E3}"/>
                </a:ext>
              </a:extLst>
            </p:cNvPr>
            <p:cNvSpPr/>
            <p:nvPr/>
          </p:nvSpPr>
          <p:spPr>
            <a:xfrm>
              <a:off x="5817566" y="2573696"/>
              <a:ext cx="799954" cy="799954"/>
            </a:xfrm>
            <a:prstGeom prst="ellipse">
              <a:avLst/>
            </a:prstGeom>
            <a:noFill/>
            <a:ln w="19050" cap="flat" cmpd="sng" algn="ctr">
              <a:solidFill>
                <a:srgbClr val="0078D3">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3" name="Freeform 96" title="Icon of a gear with a wrench">
              <a:extLst>
                <a:ext uri="{FF2B5EF4-FFF2-40B4-BE49-F238E27FC236}">
                  <a16:creationId xmlns:a16="http://schemas.microsoft.com/office/drawing/2014/main" id="{CD7CA074-1F21-DC8B-18F3-A7125E9A7911}"/>
                </a:ext>
              </a:extLst>
            </p:cNvPr>
            <p:cNvSpPr>
              <a:spLocks noChangeAspect="1" noEditPoints="1"/>
            </p:cNvSpPr>
            <p:nvPr/>
          </p:nvSpPr>
          <p:spPr bwMode="auto">
            <a:xfrm>
              <a:off x="5982954" y="2757673"/>
              <a:ext cx="469178" cy="4320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rgbClr val="0078D3">
                  <a:lumMod val="60000"/>
                  <a:lumOff val="4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effectLst/>
                <a:uLnTx/>
                <a:uFillTx/>
                <a:latin typeface="Calibri" panose="020F0502020204030204"/>
              </a:endParaRPr>
            </a:p>
          </p:txBody>
        </p:sp>
      </p:grpSp>
      <p:grpSp>
        <p:nvGrpSpPr>
          <p:cNvPr id="34" name="Group 33" descr="Predictive maintenance">
            <a:extLst>
              <a:ext uri="{FF2B5EF4-FFF2-40B4-BE49-F238E27FC236}">
                <a16:creationId xmlns:a16="http://schemas.microsoft.com/office/drawing/2014/main" id="{1B03D6E6-261A-FDF7-FA0D-71C1585C9489}"/>
              </a:ext>
            </a:extLst>
          </p:cNvPr>
          <p:cNvGrpSpPr/>
          <p:nvPr/>
        </p:nvGrpSpPr>
        <p:grpSpPr>
          <a:xfrm>
            <a:off x="6386495" y="1630407"/>
            <a:ext cx="1161288" cy="1161288"/>
            <a:chOff x="9242874" y="2573696"/>
            <a:chExt cx="799954" cy="799954"/>
          </a:xfrm>
        </p:grpSpPr>
        <p:sp>
          <p:nvSpPr>
            <p:cNvPr id="35" name="Oval 22">
              <a:extLst>
                <a:ext uri="{FF2B5EF4-FFF2-40B4-BE49-F238E27FC236}">
                  <a16:creationId xmlns:a16="http://schemas.microsoft.com/office/drawing/2014/main" id="{C8B182AF-BDA7-238A-DDE5-1AE8BBAC665C}"/>
                </a:ext>
              </a:extLst>
            </p:cNvPr>
            <p:cNvSpPr/>
            <p:nvPr/>
          </p:nvSpPr>
          <p:spPr>
            <a:xfrm>
              <a:off x="9242874" y="2573696"/>
              <a:ext cx="799954" cy="799954"/>
            </a:xfrm>
            <a:prstGeom prst="ellipse">
              <a:avLst/>
            </a:prstGeom>
            <a:noFill/>
            <a:ln w="19050" cap="flat" cmpd="sng" algn="ctr">
              <a:solidFill>
                <a:srgbClr val="0078D3">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effectLst/>
                <a:uLnTx/>
                <a:uFillTx/>
                <a:latin typeface="Calibri" panose="020F0502020204030204"/>
                <a:ea typeface="宋体" panose="02010600030101010101" pitchFamily="2" charset="-122"/>
                <a:cs typeface="+mn-cs"/>
              </a:endParaRPr>
            </a:p>
          </p:txBody>
        </p:sp>
        <p:sp>
          <p:nvSpPr>
            <p:cNvPr id="36" name="graph_9" title="Icon of a line chart with connected circles at varying points">
              <a:extLst>
                <a:ext uri="{FF2B5EF4-FFF2-40B4-BE49-F238E27FC236}">
                  <a16:creationId xmlns:a16="http://schemas.microsoft.com/office/drawing/2014/main" id="{020DD817-4754-8973-92AC-FCA5FD52B59A}"/>
                </a:ext>
              </a:extLst>
            </p:cNvPr>
            <p:cNvSpPr>
              <a:spLocks noChangeAspect="1" noEditPoints="1"/>
            </p:cNvSpPr>
            <p:nvPr/>
          </p:nvSpPr>
          <p:spPr bwMode="auto">
            <a:xfrm>
              <a:off x="9447605" y="2797109"/>
              <a:ext cx="390492" cy="3523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rgbClr val="0078D3">
                  <a:lumMod val="60000"/>
                  <a:lumOff val="4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effectLst/>
                <a:uLnTx/>
                <a:uFillTx/>
                <a:latin typeface="Calibri" panose="020F0502020204030204"/>
              </a:endParaRPr>
            </a:p>
          </p:txBody>
        </p:sp>
      </p:grpSp>
      <p:sp>
        <p:nvSpPr>
          <p:cNvPr id="37" name="Rectangle 117">
            <a:extLst>
              <a:ext uri="{FF2B5EF4-FFF2-40B4-BE49-F238E27FC236}">
                <a16:creationId xmlns:a16="http://schemas.microsoft.com/office/drawing/2014/main" id="{C8AED594-C2A0-947E-4B65-20D873B5B80B}"/>
              </a:ext>
            </a:extLst>
          </p:cNvPr>
          <p:cNvSpPr/>
          <p:nvPr/>
        </p:nvSpPr>
        <p:spPr>
          <a:xfrm>
            <a:off x="7623164" y="1525251"/>
            <a:ext cx="3749040" cy="1371600"/>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a:ln>
                  <a:noFill/>
                </a:ln>
                <a:effectLst/>
                <a:uLnTx/>
                <a:uFillTx/>
                <a:latin typeface="Segoe UI Semibold" panose="020B0502040204020203" pitchFamily="34" charset="0"/>
                <a:ea typeface="宋体" panose="02010600030101010101" pitchFamily="2" charset="-122"/>
                <a:cs typeface="Segoe UI Semibold" panose="020B0502040204020203" pitchFamily="34" charset="0"/>
              </a:rPr>
              <a:t>Predictive maintenance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itchFamily="34" charset="0"/>
              </a:rPr>
              <a:t>Analyze streaming data from equipment sensors and asset management systems to detect anomalies and predict malfunctions before they occur.</a:t>
            </a:r>
          </a:p>
        </p:txBody>
      </p:sp>
      <p:sp>
        <p:nvSpPr>
          <p:cNvPr id="38" name="Rectangle 116">
            <a:extLst>
              <a:ext uri="{FF2B5EF4-FFF2-40B4-BE49-F238E27FC236}">
                <a16:creationId xmlns:a16="http://schemas.microsoft.com/office/drawing/2014/main" id="{34005314-64CA-3D82-972C-1500D046A171}"/>
              </a:ext>
            </a:extLst>
          </p:cNvPr>
          <p:cNvSpPr/>
          <p:nvPr/>
        </p:nvSpPr>
        <p:spPr>
          <a:xfrm>
            <a:off x="1665346" y="1525251"/>
            <a:ext cx="3749040" cy="1371600"/>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a:ln>
                  <a:noFill/>
                </a:ln>
                <a:effectLst/>
                <a:uLnTx/>
                <a:uFillTx/>
                <a:latin typeface="Segoe UI Semibold" panose="020B0502040204020203" pitchFamily="34" charset="0"/>
                <a:ea typeface="宋体" panose="02010600030101010101" pitchFamily="2" charset="-122"/>
                <a:cs typeface="Segoe UI Semibold" panose="020B0502040204020203" pitchFamily="34" charset="0"/>
              </a:rPr>
              <a:t>AIOps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itchFamily="34" charset="0"/>
              </a:rPr>
              <a:t>Examines data in near-real time and pinpoints the minute something happens, spot unusual behavior in deep data layers and shows the key drivers of the problem with root-cause analysis. </a:t>
            </a:r>
          </a:p>
        </p:txBody>
      </p:sp>
      <p:grpSp>
        <p:nvGrpSpPr>
          <p:cNvPr id="39" name="Group 38">
            <a:extLst>
              <a:ext uri="{FF2B5EF4-FFF2-40B4-BE49-F238E27FC236}">
                <a16:creationId xmlns:a16="http://schemas.microsoft.com/office/drawing/2014/main" id="{AB41926F-6B7D-666F-529F-D5D61441C5EA}"/>
              </a:ext>
            </a:extLst>
          </p:cNvPr>
          <p:cNvGrpSpPr/>
          <p:nvPr/>
        </p:nvGrpSpPr>
        <p:grpSpPr>
          <a:xfrm>
            <a:off x="539052" y="3705572"/>
            <a:ext cx="4834390" cy="2832101"/>
            <a:chOff x="539052" y="3705572"/>
            <a:chExt cx="4834390" cy="2832101"/>
          </a:xfrm>
        </p:grpSpPr>
        <p:pic>
          <p:nvPicPr>
            <p:cNvPr id="40" name="Picture 39" descr="Illuminated server room panel">
              <a:extLst>
                <a:ext uri="{FF2B5EF4-FFF2-40B4-BE49-F238E27FC236}">
                  <a16:creationId xmlns:a16="http://schemas.microsoft.com/office/drawing/2014/main" id="{CF7D7E47-768F-7EC6-8A01-D953A9DE10C9}"/>
                </a:ext>
              </a:extLst>
            </p:cNvPr>
            <p:cNvPicPr>
              <a:picLocks noChangeAspect="1"/>
            </p:cNvPicPr>
            <p:nvPr/>
          </p:nvPicPr>
          <p:blipFill rotWithShape="1">
            <a:blip r:embed="rId3" cstate="print">
              <a:alphaModFix amt="97000"/>
              <a:extLst>
                <a:ext uri="{28A0092B-C50C-407E-A947-70E740481C1C}">
                  <a14:useLocalDpi xmlns:a14="http://schemas.microsoft.com/office/drawing/2010/main" val="0"/>
                </a:ext>
              </a:extLst>
            </a:blip>
            <a:srcRect b="13948"/>
            <a:stretch/>
          </p:blipFill>
          <p:spPr>
            <a:xfrm>
              <a:off x="539052" y="3797854"/>
              <a:ext cx="4777071" cy="27398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1" name="TextBox 40">
              <a:extLst>
                <a:ext uri="{FF2B5EF4-FFF2-40B4-BE49-F238E27FC236}">
                  <a16:creationId xmlns:a16="http://schemas.microsoft.com/office/drawing/2014/main" id="{5D3BB093-FB91-DFF6-BB93-294A8017C643}"/>
                </a:ext>
              </a:extLst>
            </p:cNvPr>
            <p:cNvSpPr txBox="1"/>
            <p:nvPr/>
          </p:nvSpPr>
          <p:spPr>
            <a:xfrm>
              <a:off x="1476685" y="3705572"/>
              <a:ext cx="3896757" cy="1354217"/>
            </a:xfrm>
            <a:prstGeom prst="rect">
              <a:avLst/>
            </a:prstGeom>
            <a:solidFill>
              <a:srgbClr val="425780">
                <a:alpha val="86000"/>
              </a:srgbClr>
            </a:solidFill>
            <a:effectLst>
              <a:softEdge rad="63500"/>
            </a:effectLst>
          </p:spPr>
          <p:txBody>
            <a:bodyPr wrap="square" lIns="274320" tIns="365760" rIns="274320" bIns="36576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effectLst/>
                  <a:uLnTx/>
                  <a:uFillTx/>
                  <a:cs typeface="Segoe UI" pitchFamily="34" charset="0"/>
                </a:rPr>
                <a:t>Access a new network to an Azure SQL Database</a:t>
              </a:r>
              <a:endParaRPr kumimoji="0" lang="en-US" sz="2000" b="1" i="0" u="none" strike="noStrike" kern="0" cap="none" spc="0" normalizeH="0" baseline="0" noProof="0">
                <a:ln>
                  <a:noFill/>
                </a:ln>
                <a:effectLst/>
                <a:uLnTx/>
                <a:uFillTx/>
              </a:endParaRPr>
            </a:p>
          </p:txBody>
        </p:sp>
      </p:grpSp>
      <p:grpSp>
        <p:nvGrpSpPr>
          <p:cNvPr id="42" name="Group 41">
            <a:extLst>
              <a:ext uri="{FF2B5EF4-FFF2-40B4-BE49-F238E27FC236}">
                <a16:creationId xmlns:a16="http://schemas.microsoft.com/office/drawing/2014/main" id="{EBE7DD8E-82C5-88D7-AF99-74EA163A2399}"/>
              </a:ext>
            </a:extLst>
          </p:cNvPr>
          <p:cNvGrpSpPr/>
          <p:nvPr/>
        </p:nvGrpSpPr>
        <p:grpSpPr>
          <a:xfrm>
            <a:off x="6557751" y="3662293"/>
            <a:ext cx="4736602" cy="2905785"/>
            <a:chOff x="6557751" y="3662293"/>
            <a:chExt cx="4736602" cy="2905785"/>
          </a:xfrm>
        </p:grpSpPr>
        <p:pic>
          <p:nvPicPr>
            <p:cNvPr id="43" name="Picture 2" descr="A picture containing indoor, table, building, LEGO&#10;&#10;Description generated with very high confidence">
              <a:extLst>
                <a:ext uri="{FF2B5EF4-FFF2-40B4-BE49-F238E27FC236}">
                  <a16:creationId xmlns:a16="http://schemas.microsoft.com/office/drawing/2014/main" id="{759E61B9-76F6-EB8E-2EDF-F6B89EC707A2}"/>
                </a:ext>
              </a:extLst>
            </p:cNvPr>
            <p:cNvPicPr>
              <a:picLocks noChangeAspect="1"/>
            </p:cNvPicPr>
            <p:nvPr/>
          </p:nvPicPr>
          <p:blipFill rotWithShape="1">
            <a:blip r:embed="rId4" cstate="print">
              <a:alphaModFix amt="97000"/>
              <a:extLst>
                <a:ext uri="{28A0092B-C50C-407E-A947-70E740481C1C}">
                  <a14:useLocalDpi xmlns:a14="http://schemas.microsoft.com/office/drawing/2010/main"/>
                </a:ext>
              </a:extLst>
            </a:blip>
            <a:srcRect/>
            <a:stretch/>
          </p:blipFill>
          <p:spPr>
            <a:xfrm>
              <a:off x="6557751" y="3767449"/>
              <a:ext cx="4654714" cy="28006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4" name="TextBox 43">
              <a:extLst>
                <a:ext uri="{FF2B5EF4-FFF2-40B4-BE49-F238E27FC236}">
                  <a16:creationId xmlns:a16="http://schemas.microsoft.com/office/drawing/2014/main" id="{9467EE01-CF96-B511-8F79-D9B1FF979404}"/>
                </a:ext>
              </a:extLst>
            </p:cNvPr>
            <p:cNvSpPr txBox="1"/>
            <p:nvPr/>
          </p:nvSpPr>
          <p:spPr>
            <a:xfrm>
              <a:off x="7397596" y="3662293"/>
              <a:ext cx="3896757" cy="1354217"/>
            </a:xfrm>
            <a:prstGeom prst="rect">
              <a:avLst/>
            </a:prstGeom>
            <a:solidFill>
              <a:srgbClr val="F4E26D">
                <a:alpha val="75000"/>
              </a:srgbClr>
            </a:solidFill>
            <a:effectLst>
              <a:softEdge rad="63500"/>
            </a:effectLst>
          </p:spPr>
          <p:txBody>
            <a:bodyPr wrap="square" lIns="182880" tIns="365760" rIns="91440" bIns="36576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effectLst/>
                  <a:uLnTx/>
                  <a:uFillTx/>
                  <a:cs typeface="Segoe UI" pitchFamily="34" charset="0"/>
                </a:rPr>
                <a:t>Power plant core temperature exceeds the allowed limit</a:t>
              </a:r>
              <a:endParaRPr kumimoji="0" lang="en-US" sz="2000" b="1" i="0" u="none" strike="noStrike" kern="0" cap="none" spc="0" normalizeH="0" baseline="0" noProof="0">
                <a:ln>
                  <a:noFill/>
                </a:ln>
                <a:effectLst/>
                <a:uLnTx/>
                <a:uFillTx/>
              </a:endParaRPr>
            </a:p>
          </p:txBody>
        </p:sp>
      </p:grpSp>
    </p:spTree>
    <p:extLst>
      <p:ext uri="{BB962C8B-B14F-4D97-AF65-F5344CB8AC3E}">
        <p14:creationId xmlns:p14="http://schemas.microsoft.com/office/powerpoint/2010/main" val="238050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67848F-BFD6-4312-D585-B3EFB707237F}"/>
              </a:ext>
            </a:extLst>
          </p:cNvPr>
          <p:cNvSpPr/>
          <p:nvPr/>
        </p:nvSpPr>
        <p:spPr bwMode="auto">
          <a:xfrm>
            <a:off x="0" y="0"/>
            <a:ext cx="12192000" cy="6858000"/>
          </a:xfrm>
          <a:prstGeom prst="rect">
            <a:avLst/>
          </a:prstGeom>
          <a:solidFill>
            <a:srgbClr val="1B2C46">
              <a:alpha val="5607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AB4D3A8-3CE1-C046-22C4-7150A3DD56E2}"/>
              </a:ext>
            </a:extLst>
          </p:cNvPr>
          <p:cNvSpPr/>
          <p:nvPr/>
        </p:nvSpPr>
        <p:spPr bwMode="auto">
          <a:xfrm>
            <a:off x="4372897" y="1961535"/>
            <a:ext cx="7819102" cy="766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Product Overview</a:t>
            </a:r>
          </a:p>
        </p:txBody>
      </p:sp>
      <p:sp>
        <p:nvSpPr>
          <p:cNvPr id="7" name="Rectangle 6">
            <a:extLst>
              <a:ext uri="{FF2B5EF4-FFF2-40B4-BE49-F238E27FC236}">
                <a16:creationId xmlns:a16="http://schemas.microsoft.com/office/drawing/2014/main" id="{F433EC88-EC91-201B-C613-FE1CF8ABC601}"/>
              </a:ext>
            </a:extLst>
          </p:cNvPr>
          <p:cNvSpPr/>
          <p:nvPr/>
        </p:nvSpPr>
        <p:spPr bwMode="auto">
          <a:xfrm>
            <a:off x="4372897" y="3045541"/>
            <a:ext cx="7819102" cy="76691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IoT Univariate Anomaly Detection Demo</a:t>
            </a:r>
          </a:p>
        </p:txBody>
      </p:sp>
      <p:sp>
        <p:nvSpPr>
          <p:cNvPr id="10" name="Rectangle 9">
            <a:extLst>
              <a:ext uri="{FF2B5EF4-FFF2-40B4-BE49-F238E27FC236}">
                <a16:creationId xmlns:a16="http://schemas.microsoft.com/office/drawing/2014/main" id="{035DC083-C204-9D6A-CD3D-D1A9871BD937}"/>
              </a:ext>
            </a:extLst>
          </p:cNvPr>
          <p:cNvSpPr/>
          <p:nvPr/>
        </p:nvSpPr>
        <p:spPr bwMode="auto">
          <a:xfrm>
            <a:off x="4372897" y="5003606"/>
            <a:ext cx="7819102" cy="766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Q &amp; A</a:t>
            </a:r>
          </a:p>
        </p:txBody>
      </p:sp>
      <p:sp>
        <p:nvSpPr>
          <p:cNvPr id="3" name="Rectangle 2">
            <a:extLst>
              <a:ext uri="{FF2B5EF4-FFF2-40B4-BE49-F238E27FC236}">
                <a16:creationId xmlns:a16="http://schemas.microsoft.com/office/drawing/2014/main" id="{07B6A090-200C-F87A-130B-3BCE8B76DD24}"/>
              </a:ext>
            </a:extLst>
          </p:cNvPr>
          <p:cNvSpPr/>
          <p:nvPr/>
        </p:nvSpPr>
        <p:spPr bwMode="auto">
          <a:xfrm>
            <a:off x="4372897" y="4129547"/>
            <a:ext cx="7819102" cy="766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IoT Multivariate Anomaly Detection Demo</a:t>
            </a:r>
          </a:p>
        </p:txBody>
      </p:sp>
    </p:spTree>
    <p:extLst>
      <p:ext uri="{BB962C8B-B14F-4D97-AF65-F5344CB8AC3E}">
        <p14:creationId xmlns:p14="http://schemas.microsoft.com/office/powerpoint/2010/main" val="2797978694"/>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7BB4095-65DC-41FE-9022-864040541E55}"/>
              </a:ext>
            </a:extLst>
          </p:cNvPr>
          <p:cNvSpPr>
            <a:spLocks noGrp="1"/>
          </p:cNvSpPr>
          <p:nvPr>
            <p:ph type="title"/>
          </p:nvPr>
        </p:nvSpPr>
        <p:spPr>
          <a:xfrm>
            <a:off x="446402" y="476335"/>
            <a:ext cx="8599242" cy="899537"/>
          </a:xfrm>
        </p:spPr>
        <p:txBody>
          <a:bodyPr>
            <a:normAutofit/>
          </a:bodyPr>
          <a:lstStyle/>
          <a:p>
            <a:r>
              <a:rPr lang="en-US" altLang="zh-CN" sz="3529" b="1">
                <a:latin typeface="Calibri" panose="020F0502020204030204" pitchFamily="34" charset="0"/>
                <a:cs typeface="Calibri" panose="020F0502020204030204" pitchFamily="34" charset="0"/>
              </a:rPr>
              <a:t>Product 1- Univariate anomaly detection</a:t>
            </a:r>
            <a:endParaRPr lang="en-US" sz="3529" b="1">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DA91A9DB-D128-B4AE-378E-D16E291634A3}"/>
              </a:ext>
            </a:extLst>
          </p:cNvPr>
          <p:cNvGrpSpPr/>
          <p:nvPr/>
        </p:nvGrpSpPr>
        <p:grpSpPr>
          <a:xfrm>
            <a:off x="105665" y="1518129"/>
            <a:ext cx="12048735" cy="5130577"/>
            <a:chOff x="105665" y="1518129"/>
            <a:chExt cx="12048735" cy="5130577"/>
          </a:xfrm>
        </p:grpSpPr>
        <p:sp>
          <p:nvSpPr>
            <p:cNvPr id="8" name="TextBox 7">
              <a:extLst>
                <a:ext uri="{FF2B5EF4-FFF2-40B4-BE49-F238E27FC236}">
                  <a16:creationId xmlns:a16="http://schemas.microsoft.com/office/drawing/2014/main" id="{6655B128-EB77-B9A9-BD62-09CBAC19DA2F}"/>
                </a:ext>
              </a:extLst>
            </p:cNvPr>
            <p:cNvSpPr txBox="1"/>
            <p:nvPr/>
          </p:nvSpPr>
          <p:spPr>
            <a:xfrm>
              <a:off x="105665" y="6114623"/>
              <a:ext cx="7838107"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effectLst/>
                  <a:uLnTx/>
                  <a:uFillTx/>
                  <a:latin typeface="Segoe UI"/>
                  <a:ea typeface="+mn-ea"/>
                  <a:cs typeface="+mn-cs"/>
                </a:rPr>
                <a:t>Common scenarios: Business Ops, AIOps, Root cause analysis …</a:t>
              </a:r>
            </a:p>
          </p:txBody>
        </p:sp>
        <p:grpSp>
          <p:nvGrpSpPr>
            <p:cNvPr id="13" name="Group 12">
              <a:extLst>
                <a:ext uri="{FF2B5EF4-FFF2-40B4-BE49-F238E27FC236}">
                  <a16:creationId xmlns:a16="http://schemas.microsoft.com/office/drawing/2014/main" id="{7276E907-D8E9-CEF1-8C0C-902891969241}"/>
                </a:ext>
              </a:extLst>
            </p:cNvPr>
            <p:cNvGrpSpPr/>
            <p:nvPr/>
          </p:nvGrpSpPr>
          <p:grpSpPr>
            <a:xfrm>
              <a:off x="557907" y="1518129"/>
              <a:ext cx="11596493" cy="4887164"/>
              <a:chOff x="557907" y="1518129"/>
              <a:chExt cx="11596493" cy="4887164"/>
            </a:xfrm>
          </p:grpSpPr>
          <p:sp>
            <p:nvSpPr>
              <p:cNvPr id="14" name="Rectangle 13">
                <a:extLst>
                  <a:ext uri="{FF2B5EF4-FFF2-40B4-BE49-F238E27FC236}">
                    <a16:creationId xmlns:a16="http://schemas.microsoft.com/office/drawing/2014/main" id="{F3F7809C-76CE-55B0-215D-29B254F87015}"/>
                  </a:ext>
                </a:extLst>
              </p:cNvPr>
              <p:cNvSpPr/>
              <p:nvPr/>
            </p:nvSpPr>
            <p:spPr bwMode="auto">
              <a:xfrm>
                <a:off x="557907" y="2185575"/>
                <a:ext cx="5552106" cy="3875707"/>
              </a:xfrm>
              <a:prstGeom prst="rect">
                <a:avLst/>
              </a:prstGeom>
              <a:solidFill>
                <a:schemeClr val="bg2"/>
              </a:solidFill>
              <a:ln>
                <a:solidFill>
                  <a:schemeClr val="bg2"/>
                </a:solidFill>
                <a:headEnd type="none" w="med" len="med"/>
                <a:tailEnd type="none" w="med" len="med"/>
              </a:ln>
              <a:effectLst>
                <a:outerShdw blurRad="1651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15" name="Text Placeholder 46">
                <a:extLst>
                  <a:ext uri="{FF2B5EF4-FFF2-40B4-BE49-F238E27FC236}">
                    <a16:creationId xmlns:a16="http://schemas.microsoft.com/office/drawing/2014/main" id="{E3B75AE0-2A7C-F85B-BB3C-5FD3952FC834}"/>
                  </a:ext>
                </a:extLst>
              </p:cNvPr>
              <p:cNvSpPr txBox="1">
                <a:spLocks/>
              </p:cNvSpPr>
              <p:nvPr/>
            </p:nvSpPr>
            <p:spPr>
              <a:xfrm>
                <a:off x="1025484" y="2344271"/>
                <a:ext cx="4186905" cy="91085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800">
                    <a:solidFill>
                      <a:schemeClr val="tx1"/>
                    </a:solidFill>
                    <a:latin typeface="Calibri" panose="020F0502020204030204" pitchFamily="34" charset="0"/>
                    <a:cs typeface="Calibri" panose="020F0502020204030204" pitchFamily="34" charset="0"/>
                  </a:rPr>
                  <a:t>Univariate </a:t>
                </a:r>
                <a:r>
                  <a:rPr kumimoji="0" lang="en-US" sz="2451"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Anomaly Detection </a:t>
                </a:r>
              </a:p>
            </p:txBody>
          </p:sp>
          <p:pic>
            <p:nvPicPr>
              <p:cNvPr id="17" name="Picture 16">
                <a:extLst>
                  <a:ext uri="{FF2B5EF4-FFF2-40B4-BE49-F238E27FC236}">
                    <a16:creationId xmlns:a16="http://schemas.microsoft.com/office/drawing/2014/main" id="{79A7F5B1-1C84-F840-173B-0ABECEBACB05}"/>
                  </a:ext>
                </a:extLst>
              </p:cNvPr>
              <p:cNvPicPr>
                <a:picLocks noChangeAspect="1"/>
              </p:cNvPicPr>
              <p:nvPr/>
            </p:nvPicPr>
            <p:blipFill>
              <a:blip r:embed="rId3"/>
              <a:stretch>
                <a:fillRect/>
              </a:stretch>
            </p:blipFill>
            <p:spPr>
              <a:xfrm>
                <a:off x="849809" y="3011696"/>
                <a:ext cx="4806007" cy="1551625"/>
              </a:xfrm>
              <a:prstGeom prst="rect">
                <a:avLst/>
              </a:prstGeom>
              <a:ln>
                <a:noFill/>
              </a:ln>
              <a:effectLst>
                <a:outerShdw blurRad="50800" dist="38100" dir="2700000" algn="tl" rotWithShape="0">
                  <a:schemeClr val="bg2">
                    <a:alpha val="40000"/>
                  </a:schemeClr>
                </a:outerShdw>
              </a:effectLst>
            </p:spPr>
          </p:pic>
          <p:sp>
            <p:nvSpPr>
              <p:cNvPr id="18" name="TextBox 17">
                <a:extLst>
                  <a:ext uri="{FF2B5EF4-FFF2-40B4-BE49-F238E27FC236}">
                    <a16:creationId xmlns:a16="http://schemas.microsoft.com/office/drawing/2014/main" id="{C05822B5-5073-9228-F9EE-2F5064020A7B}"/>
                  </a:ext>
                </a:extLst>
              </p:cNvPr>
              <p:cNvSpPr txBox="1"/>
              <p:nvPr/>
            </p:nvSpPr>
            <p:spPr>
              <a:xfrm>
                <a:off x="703278" y="1518129"/>
                <a:ext cx="11068898" cy="4544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When to use </a:t>
                </a:r>
                <a:r>
                  <a:rPr lang="en-US" sz="2353">
                    <a:latin typeface="Calibri" panose="020F0502020204030204" pitchFamily="34" charset="0"/>
                    <a:cs typeface="Calibri" panose="020F0502020204030204" pitchFamily="34" charset="0"/>
                  </a:rPr>
                  <a:t>univariate</a:t>
                </a:r>
                <a:r>
                  <a:rPr kumimoji="0" lang="en-US" sz="2353" b="0"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a:t>
                </a:r>
              </a:p>
            </p:txBody>
          </p:sp>
          <p:grpSp>
            <p:nvGrpSpPr>
              <p:cNvPr id="22" name="Group 21">
                <a:extLst>
                  <a:ext uri="{FF2B5EF4-FFF2-40B4-BE49-F238E27FC236}">
                    <a16:creationId xmlns:a16="http://schemas.microsoft.com/office/drawing/2014/main" id="{BEBFFFB1-FA7D-69FE-A276-E3F680129E39}"/>
                  </a:ext>
                </a:extLst>
              </p:cNvPr>
              <p:cNvGrpSpPr/>
              <p:nvPr/>
            </p:nvGrpSpPr>
            <p:grpSpPr>
              <a:xfrm>
                <a:off x="784728" y="4620349"/>
                <a:ext cx="4931051" cy="1355477"/>
                <a:chOff x="6564774" y="2367999"/>
                <a:chExt cx="4734442" cy="1155213"/>
              </a:xfrm>
            </p:grpSpPr>
            <p:pic>
              <p:nvPicPr>
                <p:cNvPr id="41" name="Picture 56" descr="Diagnose tree">
                  <a:extLst>
                    <a:ext uri="{FF2B5EF4-FFF2-40B4-BE49-F238E27FC236}">
                      <a16:creationId xmlns:a16="http://schemas.microsoft.com/office/drawing/2014/main" id="{B3FDC074-6692-F139-4110-845FD05496EE}"/>
                    </a:ext>
                  </a:extLst>
                </p:cNvPr>
                <p:cNvPicPr>
                  <a:picLocks noChangeAspect="1"/>
                </p:cNvPicPr>
                <p:nvPr/>
              </p:nvPicPr>
              <p:blipFill>
                <a:blip r:embed="rId4"/>
                <a:stretch>
                  <a:fillRect/>
                </a:stretch>
              </p:blipFill>
              <p:spPr>
                <a:xfrm>
                  <a:off x="6564774" y="2483730"/>
                  <a:ext cx="2465621" cy="843094"/>
                </a:xfrm>
                <a:prstGeom prst="rect">
                  <a:avLst/>
                </a:prstGeom>
              </p:spPr>
            </p:pic>
            <p:pic>
              <p:nvPicPr>
                <p:cNvPr id="42" name="Picture 41" descr="Metrics Graph">
                  <a:extLst>
                    <a:ext uri="{FF2B5EF4-FFF2-40B4-BE49-F238E27FC236}">
                      <a16:creationId xmlns:a16="http://schemas.microsoft.com/office/drawing/2014/main" id="{D8CC022E-52C0-8CD0-1E2E-8E3C53AD57CD}"/>
                    </a:ext>
                  </a:extLst>
                </p:cNvPr>
                <p:cNvPicPr>
                  <a:picLocks noChangeAspect="1"/>
                </p:cNvPicPr>
                <p:nvPr/>
              </p:nvPicPr>
              <p:blipFill>
                <a:blip r:embed="rId5"/>
                <a:stretch>
                  <a:fillRect/>
                </a:stretch>
              </p:blipFill>
              <p:spPr>
                <a:xfrm>
                  <a:off x="9430675" y="2367999"/>
                  <a:ext cx="1868541" cy="1155213"/>
                </a:xfrm>
                <a:prstGeom prst="rect">
                  <a:avLst/>
                </a:prstGeom>
              </p:spPr>
            </p:pic>
          </p:grpSp>
          <p:sp>
            <p:nvSpPr>
              <p:cNvPr id="23" name="Rectangle 22">
                <a:extLst>
                  <a:ext uri="{FF2B5EF4-FFF2-40B4-BE49-F238E27FC236}">
                    <a16:creationId xmlns:a16="http://schemas.microsoft.com/office/drawing/2014/main" id="{D20F69E8-3C34-C917-B227-DBDA132E556C}"/>
                  </a:ext>
                </a:extLst>
              </p:cNvPr>
              <p:cNvSpPr/>
              <p:nvPr/>
            </p:nvSpPr>
            <p:spPr bwMode="auto">
              <a:xfrm>
                <a:off x="6723157" y="1556131"/>
                <a:ext cx="4896670" cy="2335825"/>
              </a:xfrm>
              <a:prstGeom prst="rect">
                <a:avLst/>
              </a:prstGeom>
              <a:solidFill>
                <a:schemeClr val="bg2"/>
              </a:solidFill>
              <a:ln>
                <a:solidFill>
                  <a:schemeClr val="bg2"/>
                </a:solidFill>
                <a:headEnd type="none" w="med" len="med"/>
                <a:tailEnd type="none" w="med" len="med"/>
              </a:ln>
              <a:effectLst>
                <a:outerShdw blurRad="1651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pic>
            <p:nvPicPr>
              <p:cNvPr id="24" name="Picture 23">
                <a:extLst>
                  <a:ext uri="{FF2B5EF4-FFF2-40B4-BE49-F238E27FC236}">
                    <a16:creationId xmlns:a16="http://schemas.microsoft.com/office/drawing/2014/main" id="{CEDF8962-6B42-7FD2-E775-E6E30A0227DE}"/>
                  </a:ext>
                </a:extLst>
              </p:cNvPr>
              <p:cNvPicPr>
                <a:picLocks noChangeAspect="1"/>
              </p:cNvPicPr>
              <p:nvPr/>
            </p:nvPicPr>
            <p:blipFill>
              <a:blip r:embed="rId6"/>
              <a:stretch>
                <a:fillRect/>
              </a:stretch>
            </p:blipFill>
            <p:spPr>
              <a:xfrm>
                <a:off x="6935075" y="1666061"/>
                <a:ext cx="4472833" cy="2128005"/>
              </a:xfrm>
              <a:prstGeom prst="rect">
                <a:avLst/>
              </a:prstGeom>
            </p:spPr>
          </p:pic>
          <p:sp>
            <p:nvSpPr>
              <p:cNvPr id="25" name="Text Placeholder 46">
                <a:extLst>
                  <a:ext uri="{FF2B5EF4-FFF2-40B4-BE49-F238E27FC236}">
                    <a16:creationId xmlns:a16="http://schemas.microsoft.com/office/drawing/2014/main" id="{EFC3D283-EAEE-A227-6418-08B29CEA0E0F}"/>
                  </a:ext>
                </a:extLst>
              </p:cNvPr>
              <p:cNvSpPr txBox="1">
                <a:spLocks/>
              </p:cNvSpPr>
              <p:nvPr/>
            </p:nvSpPr>
            <p:spPr>
              <a:xfrm>
                <a:off x="7664286" y="1520376"/>
                <a:ext cx="2566388" cy="187241"/>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Sample data</a:t>
                </a:r>
              </a:p>
            </p:txBody>
          </p:sp>
          <p:sp>
            <p:nvSpPr>
              <p:cNvPr id="26" name="Rectangle 25">
                <a:extLst>
                  <a:ext uri="{FF2B5EF4-FFF2-40B4-BE49-F238E27FC236}">
                    <a16:creationId xmlns:a16="http://schemas.microsoft.com/office/drawing/2014/main" id="{FC525A2D-206B-24CF-1468-DA77D661EC58}"/>
                  </a:ext>
                </a:extLst>
              </p:cNvPr>
              <p:cNvSpPr/>
              <p:nvPr/>
            </p:nvSpPr>
            <p:spPr bwMode="auto">
              <a:xfrm>
                <a:off x="6447420" y="4123428"/>
                <a:ext cx="5552106" cy="2281865"/>
              </a:xfrm>
              <a:prstGeom prst="rect">
                <a:avLst/>
              </a:prstGeom>
              <a:solidFill>
                <a:schemeClr val="bg2"/>
              </a:solidFill>
              <a:ln>
                <a:solidFill>
                  <a:schemeClr val="bg2"/>
                </a:solidFill>
                <a:headEnd type="none" w="med" len="med"/>
                <a:tailEnd type="none" w="med" len="med"/>
              </a:ln>
              <a:effectLst>
                <a:outerShdw blurRad="1651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27" name="TextBox 38">
                <a:extLst>
                  <a:ext uri="{FF2B5EF4-FFF2-40B4-BE49-F238E27FC236}">
                    <a16:creationId xmlns:a16="http://schemas.microsoft.com/office/drawing/2014/main" id="{0BE88AD0-67C1-A7D5-2A30-7934D292B3CD}"/>
                  </a:ext>
                </a:extLst>
              </p:cNvPr>
              <p:cNvSpPr txBox="1"/>
              <p:nvPr/>
            </p:nvSpPr>
            <p:spPr>
              <a:xfrm>
                <a:off x="6503919" y="5864818"/>
                <a:ext cx="1571341" cy="304699"/>
              </a:xfrm>
              <a:prstGeom prst="rect">
                <a:avLst/>
              </a:prstGeom>
              <a:noFill/>
            </p:spPr>
            <p:txBody>
              <a:bodyPr wrap="square" t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altLang="zh-CN" sz="11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Take time series as              input  </a:t>
                </a:r>
              </a:p>
            </p:txBody>
          </p:sp>
          <p:sp>
            <p:nvSpPr>
              <p:cNvPr id="28" name="TextBox 38">
                <a:extLst>
                  <a:ext uri="{FF2B5EF4-FFF2-40B4-BE49-F238E27FC236}">
                    <a16:creationId xmlns:a16="http://schemas.microsoft.com/office/drawing/2014/main" id="{DB446D77-A3FD-2CB8-C2DD-A64A2F59F11B}"/>
                  </a:ext>
                </a:extLst>
              </p:cNvPr>
              <p:cNvSpPr txBox="1"/>
              <p:nvPr/>
            </p:nvSpPr>
            <p:spPr>
              <a:xfrm>
                <a:off x="8180625" y="5876518"/>
                <a:ext cx="2185752" cy="304699"/>
              </a:xfrm>
              <a:prstGeom prst="rect">
                <a:avLst/>
              </a:prstGeom>
              <a:noFill/>
            </p:spPr>
            <p:txBody>
              <a:bodyPr wrap="square" t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altLang="zh-CN" sz="11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Auto model selection and inference</a:t>
                </a:r>
              </a:p>
            </p:txBody>
          </p:sp>
          <p:sp>
            <p:nvSpPr>
              <p:cNvPr id="29" name="TextBox 38">
                <a:extLst>
                  <a:ext uri="{FF2B5EF4-FFF2-40B4-BE49-F238E27FC236}">
                    <a16:creationId xmlns:a16="http://schemas.microsoft.com/office/drawing/2014/main" id="{1CAAFBD6-E67B-D325-35EB-52EC05345B37}"/>
                  </a:ext>
                </a:extLst>
              </p:cNvPr>
              <p:cNvSpPr txBox="1"/>
              <p:nvPr/>
            </p:nvSpPr>
            <p:spPr>
              <a:xfrm>
                <a:off x="10408615" y="5864818"/>
                <a:ext cx="1745785" cy="415498"/>
              </a:xfrm>
              <a:prstGeom prst="rect">
                <a:avLst/>
              </a:prstGeom>
              <a:noFill/>
            </p:spPr>
            <p:txBody>
              <a:bodyPr wrap="square" tIns="0" bIns="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altLang="zh-CN"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Return anomaly related metadata (is</a:t>
                </a:r>
                <a:r>
                  <a:rPr kumimoji="0" lang="zh-CN" altLang="en-US"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 </a:t>
                </a:r>
                <a:r>
                  <a:rPr kumimoji="0" lang="en-US" altLang="zh-CN"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Anomaly, range of expected value…)</a:t>
                </a:r>
              </a:p>
            </p:txBody>
          </p:sp>
          <p:sp>
            <p:nvSpPr>
              <p:cNvPr id="32" name="椭圆 3">
                <a:extLst>
                  <a:ext uri="{FF2B5EF4-FFF2-40B4-BE49-F238E27FC236}">
                    <a16:creationId xmlns:a16="http://schemas.microsoft.com/office/drawing/2014/main" id="{21006040-65B5-CBC6-6040-F42ACFB9B67A}"/>
                  </a:ext>
                </a:extLst>
              </p:cNvPr>
              <p:cNvSpPr/>
              <p:nvPr/>
            </p:nvSpPr>
            <p:spPr bwMode="auto">
              <a:xfrm>
                <a:off x="6681698" y="4607993"/>
                <a:ext cx="1039954" cy="1060910"/>
              </a:xfrm>
              <a:prstGeom prst="ellipse">
                <a:avLst/>
              </a:pr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effectLst/>
                    <a:uLnTx/>
                    <a:uFillTx/>
                    <a:latin typeface="Segoe UI"/>
                    <a:ea typeface="Segoe UI" pitchFamily="34" charset="0"/>
                    <a:cs typeface="Segoe UI" pitchFamily="34" charset="0"/>
                  </a:rPr>
                  <a:t> </a:t>
                </a:r>
                <a:endParaRPr kumimoji="1" lang="zh-CN" altLang="en-US" sz="2000" b="0" i="0" u="none" strike="noStrike" kern="0" cap="none" spc="0" normalizeH="0" baseline="0" noProof="0">
                  <a:ln>
                    <a:noFill/>
                  </a:ln>
                  <a:effectLst/>
                  <a:uLnTx/>
                  <a:uFillTx/>
                  <a:latin typeface="Segoe UI"/>
                  <a:ea typeface="Segoe UI" pitchFamily="34" charset="0"/>
                  <a:cs typeface="Segoe UI" pitchFamily="34" charset="0"/>
                </a:endParaRPr>
              </a:p>
            </p:txBody>
          </p:sp>
          <p:pic>
            <p:nvPicPr>
              <p:cNvPr id="33" name="图片 13">
                <a:extLst>
                  <a:ext uri="{FF2B5EF4-FFF2-40B4-BE49-F238E27FC236}">
                    <a16:creationId xmlns:a16="http://schemas.microsoft.com/office/drawing/2014/main" id="{E618744D-39C4-6621-2007-8CD639329CBB}"/>
                  </a:ext>
                </a:extLst>
              </p:cNvPr>
              <p:cNvPicPr>
                <a:picLocks noChangeAspect="1"/>
              </p:cNvPicPr>
              <p:nvPr/>
            </p:nvPicPr>
            <p:blipFill>
              <a:blip r:embed="rId7"/>
              <a:stretch>
                <a:fillRect/>
              </a:stretch>
            </p:blipFill>
            <p:spPr>
              <a:xfrm>
                <a:off x="6856977" y="4851527"/>
                <a:ext cx="760554" cy="602810"/>
              </a:xfrm>
              <a:prstGeom prst="rect">
                <a:avLst/>
              </a:prstGeom>
            </p:spPr>
          </p:pic>
          <p:sp>
            <p:nvSpPr>
              <p:cNvPr id="34" name="椭圆 25">
                <a:extLst>
                  <a:ext uri="{FF2B5EF4-FFF2-40B4-BE49-F238E27FC236}">
                    <a16:creationId xmlns:a16="http://schemas.microsoft.com/office/drawing/2014/main" id="{E79B8B43-5FBB-9FFA-6AF9-D9B216E4CEEB}"/>
                  </a:ext>
                </a:extLst>
              </p:cNvPr>
              <p:cNvSpPr/>
              <p:nvPr/>
            </p:nvSpPr>
            <p:spPr bwMode="auto">
              <a:xfrm>
                <a:off x="8989187" y="4629967"/>
                <a:ext cx="1039954" cy="1060910"/>
              </a:xfrm>
              <a:prstGeom prst="ellipse">
                <a:avLst/>
              </a:pr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pic>
            <p:nvPicPr>
              <p:cNvPr id="35" name="图片 27">
                <a:extLst>
                  <a:ext uri="{FF2B5EF4-FFF2-40B4-BE49-F238E27FC236}">
                    <a16:creationId xmlns:a16="http://schemas.microsoft.com/office/drawing/2014/main" id="{B0F479F9-F464-BF98-A5B9-234B9D7F1300}"/>
                  </a:ext>
                </a:extLst>
              </p:cNvPr>
              <p:cNvPicPr>
                <a:picLocks noChangeAspect="1"/>
              </p:cNvPicPr>
              <p:nvPr/>
            </p:nvPicPr>
            <p:blipFill>
              <a:blip r:embed="rId8"/>
              <a:stretch>
                <a:fillRect/>
              </a:stretch>
            </p:blipFill>
            <p:spPr>
              <a:xfrm>
                <a:off x="9045644" y="4851219"/>
                <a:ext cx="900246" cy="589252"/>
              </a:xfrm>
              <a:prstGeom prst="rect">
                <a:avLst/>
              </a:prstGeom>
            </p:spPr>
          </p:pic>
          <p:sp>
            <p:nvSpPr>
              <p:cNvPr id="36" name="椭圆 28">
                <a:extLst>
                  <a:ext uri="{FF2B5EF4-FFF2-40B4-BE49-F238E27FC236}">
                    <a16:creationId xmlns:a16="http://schemas.microsoft.com/office/drawing/2014/main" id="{C562017B-CCD6-8685-6352-B6A0B1C99E83}"/>
                  </a:ext>
                </a:extLst>
              </p:cNvPr>
              <p:cNvSpPr/>
              <p:nvPr/>
            </p:nvSpPr>
            <p:spPr bwMode="auto">
              <a:xfrm>
                <a:off x="10944650" y="4661484"/>
                <a:ext cx="1039954" cy="1060910"/>
              </a:xfrm>
              <a:prstGeom prst="ellipse">
                <a:avLst/>
              </a:pr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pic>
            <p:nvPicPr>
              <p:cNvPr id="37" name="图片 30">
                <a:extLst>
                  <a:ext uri="{FF2B5EF4-FFF2-40B4-BE49-F238E27FC236}">
                    <a16:creationId xmlns:a16="http://schemas.microsoft.com/office/drawing/2014/main" id="{CC1165C9-93CA-A563-A9F3-B226931AE73A}"/>
                  </a:ext>
                </a:extLst>
              </p:cNvPr>
              <p:cNvPicPr>
                <a:picLocks noChangeAspect="1"/>
              </p:cNvPicPr>
              <p:nvPr/>
            </p:nvPicPr>
            <p:blipFill>
              <a:blip r:embed="rId9"/>
              <a:stretch>
                <a:fillRect/>
              </a:stretch>
            </p:blipFill>
            <p:spPr>
              <a:xfrm>
                <a:off x="11069935" y="4897796"/>
                <a:ext cx="723693" cy="514625"/>
              </a:xfrm>
              <a:prstGeom prst="rect">
                <a:avLst/>
              </a:prstGeom>
            </p:spPr>
          </p:pic>
          <p:cxnSp>
            <p:nvCxnSpPr>
              <p:cNvPr id="38" name="Straight Arrow Connector 37">
                <a:extLst>
                  <a:ext uri="{FF2B5EF4-FFF2-40B4-BE49-F238E27FC236}">
                    <a16:creationId xmlns:a16="http://schemas.microsoft.com/office/drawing/2014/main" id="{632778A3-3AC8-0E7C-17F3-38E0015F0C71}"/>
                  </a:ext>
                  <a:ext uri="{C183D7F6-B498-43B3-948B-1728B52AA6E4}">
                    <adec:decorative xmlns:adec="http://schemas.microsoft.com/office/drawing/2017/decorative" val="1"/>
                  </a:ext>
                </a:extLst>
              </p:cNvPr>
              <p:cNvCxnSpPr>
                <a:cxnSpLocks/>
              </p:cNvCxnSpPr>
              <p:nvPr/>
            </p:nvCxnSpPr>
            <p:spPr>
              <a:xfrm>
                <a:off x="8014902" y="5119913"/>
                <a:ext cx="72846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959E6DB-676E-7915-6CB0-B3FC0B3815AA}"/>
                  </a:ext>
                  <a:ext uri="{C183D7F6-B498-43B3-948B-1728B52AA6E4}">
                    <adec:decorative xmlns:adec="http://schemas.microsoft.com/office/drawing/2017/decorative" val="1"/>
                  </a:ext>
                </a:extLst>
              </p:cNvPr>
              <p:cNvCxnSpPr>
                <a:cxnSpLocks/>
              </p:cNvCxnSpPr>
              <p:nvPr/>
            </p:nvCxnSpPr>
            <p:spPr>
              <a:xfrm>
                <a:off x="10073859" y="5119913"/>
                <a:ext cx="72846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0" name="Text Placeholder 46">
                <a:extLst>
                  <a:ext uri="{FF2B5EF4-FFF2-40B4-BE49-F238E27FC236}">
                    <a16:creationId xmlns:a16="http://schemas.microsoft.com/office/drawing/2014/main" id="{4B98E263-926F-B3D3-9EB7-D6FBC086A3A6}"/>
                  </a:ext>
                </a:extLst>
              </p:cNvPr>
              <p:cNvSpPr txBox="1">
                <a:spLocks/>
              </p:cNvSpPr>
              <p:nvPr/>
            </p:nvSpPr>
            <p:spPr>
              <a:xfrm>
                <a:off x="6760584" y="4180875"/>
                <a:ext cx="4457206" cy="91085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Univariate Anomaly Detection Product Flow </a:t>
                </a:r>
              </a:p>
            </p:txBody>
          </p:sp>
        </p:grpSp>
      </p:grpSp>
    </p:spTree>
    <p:extLst>
      <p:ext uri="{BB962C8B-B14F-4D97-AF65-F5344CB8AC3E}">
        <p14:creationId xmlns:p14="http://schemas.microsoft.com/office/powerpoint/2010/main" val="172570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7BB4095-65DC-41FE-9022-864040541E55}"/>
              </a:ext>
            </a:extLst>
          </p:cNvPr>
          <p:cNvSpPr>
            <a:spLocks noGrp="1"/>
          </p:cNvSpPr>
          <p:nvPr>
            <p:ph type="title"/>
          </p:nvPr>
        </p:nvSpPr>
        <p:spPr>
          <a:xfrm>
            <a:off x="446402" y="476335"/>
            <a:ext cx="10733647" cy="899537"/>
          </a:xfrm>
        </p:spPr>
        <p:txBody>
          <a:bodyPr>
            <a:normAutofit fontScale="90000"/>
          </a:bodyPr>
          <a:lstStyle/>
          <a:p>
            <a:br>
              <a:rPr lang="en-US" altLang="zh-CN" sz="3529" b="1">
                <a:latin typeface="Calibri" panose="020F0502020204030204" pitchFamily="34" charset="0"/>
                <a:cs typeface="Calibri" panose="020F0502020204030204" pitchFamily="34" charset="0"/>
              </a:rPr>
            </a:br>
            <a:r>
              <a:rPr lang="en-US" altLang="zh-CN" sz="3529" b="1">
                <a:latin typeface="Calibri" panose="020F0502020204030204" pitchFamily="34" charset="0"/>
                <a:cs typeface="Calibri" panose="020F0502020204030204" pitchFamily="34" charset="0"/>
              </a:rPr>
              <a:t>Architecture of an IoT Anomaly detection solution</a:t>
            </a:r>
            <a:endParaRPr lang="en-US" sz="3529" b="1">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17EA6926-3213-FB68-3709-8EB752E4C1B6}"/>
              </a:ext>
            </a:extLst>
          </p:cNvPr>
          <p:cNvPicPr>
            <a:picLocks noChangeAspect="1"/>
          </p:cNvPicPr>
          <p:nvPr/>
        </p:nvPicPr>
        <p:blipFill>
          <a:blip r:embed="rId3"/>
          <a:stretch>
            <a:fillRect/>
          </a:stretch>
        </p:blipFill>
        <p:spPr>
          <a:xfrm>
            <a:off x="1121132" y="2058113"/>
            <a:ext cx="10058917" cy="3587934"/>
          </a:xfrm>
          <a:prstGeom prst="rect">
            <a:avLst/>
          </a:prstGeom>
          <a:ln>
            <a:noFill/>
          </a:ln>
          <a:effectLst>
            <a:softEdge rad="112500"/>
          </a:effectLst>
        </p:spPr>
      </p:pic>
    </p:spTree>
    <p:extLst>
      <p:ext uri="{BB962C8B-B14F-4D97-AF65-F5344CB8AC3E}">
        <p14:creationId xmlns:p14="http://schemas.microsoft.com/office/powerpoint/2010/main" val="332597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7BB4095-65DC-41FE-9022-864040541E55}"/>
              </a:ext>
            </a:extLst>
          </p:cNvPr>
          <p:cNvSpPr>
            <a:spLocks noGrp="1"/>
          </p:cNvSpPr>
          <p:nvPr>
            <p:ph type="title"/>
          </p:nvPr>
        </p:nvSpPr>
        <p:spPr>
          <a:xfrm>
            <a:off x="446402" y="476335"/>
            <a:ext cx="6491147" cy="899537"/>
          </a:xfrm>
        </p:spPr>
        <p:txBody>
          <a:bodyPr>
            <a:normAutofit/>
          </a:bodyPr>
          <a:lstStyle/>
          <a:p>
            <a:r>
              <a:rPr lang="en-US" altLang="zh-CN" sz="3529" b="1">
                <a:latin typeface="Calibri" panose="020F0502020204030204" pitchFamily="34" charset="0"/>
                <a:cs typeface="Calibri" panose="020F0502020204030204" pitchFamily="34" charset="0"/>
              </a:rPr>
              <a:t>IoT Information Flow</a:t>
            </a:r>
            <a:endParaRPr lang="en-US" sz="3529" b="1">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83B595DF-6B33-4351-BE80-6B8C80D07481}"/>
              </a:ext>
            </a:extLst>
          </p:cNvPr>
          <p:cNvSpPr/>
          <p:nvPr/>
        </p:nvSpPr>
        <p:spPr bwMode="auto">
          <a:xfrm>
            <a:off x="830625" y="1541654"/>
            <a:ext cx="3029626" cy="4843299"/>
          </a:xfrm>
          <a:prstGeom prst="rect">
            <a:avLst/>
          </a:prstGeom>
          <a:solidFill>
            <a:schemeClr val="bg1">
              <a:lumMod val="95000"/>
            </a:schemeClr>
          </a:solidFill>
          <a:ln>
            <a:solidFill>
              <a:srgbClr val="0478D4"/>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endParaRPr lang="en-US" sz="1600">
              <a:gradFill>
                <a:gsLst>
                  <a:gs pos="40075">
                    <a:srgbClr val="FFFFFF"/>
                  </a:gs>
                  <a:gs pos="30000">
                    <a:srgbClr val="FFFFFF"/>
                  </a:gs>
                </a:gsLst>
                <a:lin ang="5400000" scaled="0"/>
              </a:gradFill>
              <a:cs typeface="Segoe UI" panose="020B0502040204020203" pitchFamily="34" charset="0"/>
              <a:sym typeface="Segoe UI Semibold"/>
            </a:endParaRPr>
          </a:p>
        </p:txBody>
      </p:sp>
      <p:sp>
        <p:nvSpPr>
          <p:cNvPr id="4" name="Rectangle 3">
            <a:extLst>
              <a:ext uri="{FF2B5EF4-FFF2-40B4-BE49-F238E27FC236}">
                <a16:creationId xmlns:a16="http://schemas.microsoft.com/office/drawing/2014/main" id="{FDA6B86E-0621-DCC2-BC8B-F4793CBC0E7E}"/>
              </a:ext>
            </a:extLst>
          </p:cNvPr>
          <p:cNvSpPr/>
          <p:nvPr/>
        </p:nvSpPr>
        <p:spPr bwMode="auto">
          <a:xfrm>
            <a:off x="4036051" y="1541653"/>
            <a:ext cx="4362780" cy="4843299"/>
          </a:xfrm>
          <a:prstGeom prst="rect">
            <a:avLst/>
          </a:prstGeom>
          <a:solidFill>
            <a:schemeClr val="bg1">
              <a:lumMod val="95000"/>
            </a:schemeClr>
          </a:solidFill>
          <a:ln>
            <a:solidFill>
              <a:srgbClr val="0478D4"/>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endParaRPr lang="en-US" sz="3200">
              <a:gradFill>
                <a:gsLst>
                  <a:gs pos="40075">
                    <a:srgbClr val="FFFFFF"/>
                  </a:gs>
                  <a:gs pos="30000">
                    <a:srgbClr val="FFFFFF"/>
                  </a:gs>
                </a:gsLst>
                <a:lin ang="5400000" scaled="0"/>
              </a:gradFill>
              <a:cs typeface="Segoe UI" panose="020B0502040204020203" pitchFamily="34" charset="0"/>
              <a:sym typeface="Segoe UI Semibold"/>
            </a:endParaRPr>
          </a:p>
        </p:txBody>
      </p:sp>
      <p:sp>
        <p:nvSpPr>
          <p:cNvPr id="5" name="Rectangle 4">
            <a:extLst>
              <a:ext uri="{FF2B5EF4-FFF2-40B4-BE49-F238E27FC236}">
                <a16:creationId xmlns:a16="http://schemas.microsoft.com/office/drawing/2014/main" id="{AB068FC5-1C5A-6CF7-1B06-5DAA0015B6A2}"/>
              </a:ext>
            </a:extLst>
          </p:cNvPr>
          <p:cNvSpPr/>
          <p:nvPr/>
        </p:nvSpPr>
        <p:spPr bwMode="auto">
          <a:xfrm>
            <a:off x="8586351" y="1541653"/>
            <a:ext cx="3029626" cy="4843299"/>
          </a:xfrm>
          <a:prstGeom prst="rect">
            <a:avLst/>
          </a:prstGeom>
          <a:solidFill>
            <a:schemeClr val="bg1">
              <a:lumMod val="95000"/>
            </a:schemeClr>
          </a:solidFill>
          <a:ln>
            <a:solidFill>
              <a:srgbClr val="0478D4"/>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endParaRPr lang="en-US" sz="1600">
              <a:gradFill>
                <a:gsLst>
                  <a:gs pos="40075">
                    <a:srgbClr val="FFFFFF"/>
                  </a:gs>
                  <a:gs pos="30000">
                    <a:srgbClr val="FFFFFF"/>
                  </a:gs>
                </a:gsLst>
                <a:lin ang="5400000" scaled="0"/>
              </a:gradFill>
              <a:cs typeface="Segoe UI" panose="020B0502040204020203" pitchFamily="34" charset="0"/>
              <a:sym typeface="Segoe UI Semibold"/>
            </a:endParaRPr>
          </a:p>
        </p:txBody>
      </p:sp>
      <p:sp>
        <p:nvSpPr>
          <p:cNvPr id="6" name="Oval 5">
            <a:extLst>
              <a:ext uri="{FF2B5EF4-FFF2-40B4-BE49-F238E27FC236}">
                <a16:creationId xmlns:a16="http://schemas.microsoft.com/office/drawing/2014/main" id="{71038E59-1BFE-8193-2B05-AD4B6F4F648B}"/>
              </a:ext>
            </a:extLst>
          </p:cNvPr>
          <p:cNvSpPr/>
          <p:nvPr/>
        </p:nvSpPr>
        <p:spPr bwMode="auto">
          <a:xfrm>
            <a:off x="3335783" y="3541460"/>
            <a:ext cx="1221813" cy="122181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r>
              <a:rPr lang="en-US" sz="1400">
                <a:gradFill>
                  <a:gsLst>
                    <a:gs pos="40075">
                      <a:srgbClr val="FFFFFF"/>
                    </a:gs>
                    <a:gs pos="30000">
                      <a:srgbClr val="FFFFFF"/>
                    </a:gs>
                  </a:gsLst>
                  <a:lin ang="5400000" scaled="0"/>
                </a:gradFill>
                <a:cs typeface="Segoe UI" panose="020B0502040204020203" pitchFamily="34" charset="0"/>
                <a:sym typeface="Segoe UI Semibold"/>
              </a:rPr>
              <a:t>IoT Central</a:t>
            </a:r>
          </a:p>
        </p:txBody>
      </p:sp>
      <p:sp>
        <p:nvSpPr>
          <p:cNvPr id="7" name="Oval 6">
            <a:extLst>
              <a:ext uri="{FF2B5EF4-FFF2-40B4-BE49-F238E27FC236}">
                <a16:creationId xmlns:a16="http://schemas.microsoft.com/office/drawing/2014/main" id="{092E9D0E-C7C7-3353-B7E8-EBB181487964}"/>
              </a:ext>
            </a:extLst>
          </p:cNvPr>
          <p:cNvSpPr/>
          <p:nvPr/>
        </p:nvSpPr>
        <p:spPr bwMode="auto">
          <a:xfrm>
            <a:off x="5736138" y="3541459"/>
            <a:ext cx="1221813" cy="122181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hangingPunct="0">
              <a:lnSpc>
                <a:spcPct val="70000"/>
              </a:lnSpc>
              <a:spcBef>
                <a:spcPct val="0"/>
              </a:spcBef>
              <a:spcAft>
                <a:spcPct val="0"/>
              </a:spcAft>
            </a:pPr>
            <a:r>
              <a:rPr lang="en-US" sz="1400" kern="0" spc="-112">
                <a:gradFill>
                  <a:gsLst>
                    <a:gs pos="40075">
                      <a:srgbClr val="FFFFFF"/>
                    </a:gs>
                    <a:gs pos="30000">
                      <a:srgbClr val="FFFFFF"/>
                    </a:gs>
                  </a:gsLst>
                  <a:lin ang="5400000" scaled="0"/>
                </a:gradFill>
                <a:cs typeface="Segoe UI" panose="020B0502040204020203" pitchFamily="34" charset="0"/>
                <a:sym typeface="Segoe UI Semibold"/>
              </a:rPr>
              <a:t>IoT Central</a:t>
            </a:r>
          </a:p>
          <a:p>
            <a:pPr algn="ctr" defTabSz="932192" fontAlgn="base" hangingPunct="0">
              <a:lnSpc>
                <a:spcPct val="70000"/>
              </a:lnSpc>
              <a:spcBef>
                <a:spcPct val="0"/>
              </a:spcBef>
              <a:spcAft>
                <a:spcPct val="0"/>
              </a:spcAft>
            </a:pPr>
            <a:endParaRPr lang="en-US" sz="1400" kern="0" spc="-112">
              <a:gradFill>
                <a:gsLst>
                  <a:gs pos="40075">
                    <a:srgbClr val="FFFFFF"/>
                  </a:gs>
                  <a:gs pos="30000">
                    <a:srgbClr val="FFFFFF"/>
                  </a:gs>
                </a:gsLst>
                <a:lin ang="5400000" scaled="0"/>
              </a:gradFill>
              <a:cs typeface="Segoe UI" panose="020B0502040204020203" pitchFamily="34" charset="0"/>
              <a:sym typeface="Segoe UI Semibold"/>
            </a:endParaRPr>
          </a:p>
          <a:p>
            <a:pPr algn="ctr" defTabSz="932192" fontAlgn="base" hangingPunct="0">
              <a:lnSpc>
                <a:spcPct val="70000"/>
              </a:lnSpc>
              <a:spcBef>
                <a:spcPct val="0"/>
              </a:spcBef>
              <a:spcAft>
                <a:spcPct val="0"/>
              </a:spcAft>
            </a:pPr>
            <a:r>
              <a:rPr lang="en-US" sz="1400" kern="0" spc="-112">
                <a:gradFill>
                  <a:gsLst>
                    <a:gs pos="40075">
                      <a:srgbClr val="FFFFFF"/>
                    </a:gs>
                    <a:gs pos="30000">
                      <a:srgbClr val="FFFFFF"/>
                    </a:gs>
                  </a:gsLst>
                  <a:lin ang="5400000" scaled="0"/>
                </a:gradFill>
                <a:cs typeface="Segoe UI" panose="020B0502040204020203" pitchFamily="34" charset="0"/>
                <a:sym typeface="Segoe UI Semibold"/>
              </a:rPr>
              <a:t>Data Export</a:t>
            </a:r>
          </a:p>
        </p:txBody>
      </p:sp>
      <p:sp>
        <p:nvSpPr>
          <p:cNvPr id="8" name="Oval 7">
            <a:extLst>
              <a:ext uri="{FF2B5EF4-FFF2-40B4-BE49-F238E27FC236}">
                <a16:creationId xmlns:a16="http://schemas.microsoft.com/office/drawing/2014/main" id="{E50F50F0-4F96-BD66-AA98-DF12BAD30B71}"/>
              </a:ext>
            </a:extLst>
          </p:cNvPr>
          <p:cNvSpPr/>
          <p:nvPr/>
        </p:nvSpPr>
        <p:spPr bwMode="auto">
          <a:xfrm>
            <a:off x="8776898" y="2163903"/>
            <a:ext cx="1221813" cy="122181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r>
              <a:rPr lang="en-US" sz="1400">
                <a:gradFill>
                  <a:gsLst>
                    <a:gs pos="40075">
                      <a:srgbClr val="FFFFFF"/>
                    </a:gs>
                    <a:gs pos="30000">
                      <a:srgbClr val="FFFFFF"/>
                    </a:gs>
                  </a:gsLst>
                  <a:lin ang="5400000" scaled="0"/>
                </a:gradFill>
                <a:cs typeface="Segoe UI" panose="020B0502040204020203" pitchFamily="34" charset="0"/>
                <a:sym typeface="Segoe UI Semibold"/>
              </a:rPr>
              <a:t>Jupyter</a:t>
            </a:r>
          </a:p>
          <a:p>
            <a:pPr algn="ctr" defTabSz="932192" fontAlgn="base">
              <a:spcBef>
                <a:spcPct val="0"/>
              </a:spcBef>
              <a:spcAft>
                <a:spcPct val="0"/>
              </a:spcAft>
            </a:pPr>
            <a:r>
              <a:rPr lang="en-US" sz="1400">
                <a:gradFill>
                  <a:gsLst>
                    <a:gs pos="40075">
                      <a:srgbClr val="FFFFFF"/>
                    </a:gs>
                    <a:gs pos="30000">
                      <a:srgbClr val="FFFFFF"/>
                    </a:gs>
                  </a:gsLst>
                  <a:lin ang="5400000" scaled="0"/>
                </a:gradFill>
                <a:cs typeface="Segoe UI" panose="020B0502040204020203" pitchFamily="34" charset="0"/>
                <a:sym typeface="Segoe UI Semibold"/>
              </a:rPr>
              <a:t>Notebook</a:t>
            </a:r>
          </a:p>
        </p:txBody>
      </p:sp>
      <p:sp>
        <p:nvSpPr>
          <p:cNvPr id="9" name="Oval 8">
            <a:extLst>
              <a:ext uri="{FF2B5EF4-FFF2-40B4-BE49-F238E27FC236}">
                <a16:creationId xmlns:a16="http://schemas.microsoft.com/office/drawing/2014/main" id="{AFCE6A75-436B-B255-1A51-21AC061C43E4}"/>
              </a:ext>
            </a:extLst>
          </p:cNvPr>
          <p:cNvSpPr/>
          <p:nvPr/>
        </p:nvSpPr>
        <p:spPr bwMode="auto">
          <a:xfrm>
            <a:off x="10074977" y="3541458"/>
            <a:ext cx="1221813" cy="1221813"/>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r>
              <a:rPr lang="en-US" sz="1200">
                <a:gradFill>
                  <a:gsLst>
                    <a:gs pos="40075">
                      <a:srgbClr val="FFFFFF"/>
                    </a:gs>
                    <a:gs pos="30000">
                      <a:srgbClr val="FFFFFF"/>
                    </a:gs>
                  </a:gsLst>
                  <a:lin ang="5400000" scaled="0"/>
                </a:gradFill>
                <a:cs typeface="Segoe UI" panose="020B0502040204020203" pitchFamily="34" charset="0"/>
              </a:rPr>
              <a:t>Business Integration</a:t>
            </a:r>
          </a:p>
        </p:txBody>
      </p:sp>
      <p:sp>
        <p:nvSpPr>
          <p:cNvPr id="10" name="Cylinder 9">
            <a:extLst>
              <a:ext uri="{FF2B5EF4-FFF2-40B4-BE49-F238E27FC236}">
                <a16:creationId xmlns:a16="http://schemas.microsoft.com/office/drawing/2014/main" id="{6D9EE9F5-7969-707D-3443-220705B57A35}"/>
              </a:ext>
            </a:extLst>
          </p:cNvPr>
          <p:cNvSpPr/>
          <p:nvPr/>
        </p:nvSpPr>
        <p:spPr bwMode="auto">
          <a:xfrm>
            <a:off x="6409036" y="4914160"/>
            <a:ext cx="779703" cy="978550"/>
          </a:xfrm>
          <a:prstGeom prst="can">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r>
              <a:rPr lang="en-US" sz="1400">
                <a:gradFill>
                  <a:gsLst>
                    <a:gs pos="40075">
                      <a:srgbClr val="FFFFFF"/>
                    </a:gs>
                    <a:gs pos="30000">
                      <a:srgbClr val="FFFFFF"/>
                    </a:gs>
                  </a:gsLst>
                  <a:lin ang="5400000" scaled="0"/>
                </a:gradFill>
                <a:cs typeface="Segoe UI" panose="020B0502040204020203" pitchFamily="34" charset="0"/>
                <a:sym typeface="Segoe UI Semibold"/>
              </a:rPr>
              <a:t>Storage</a:t>
            </a:r>
          </a:p>
        </p:txBody>
      </p:sp>
      <p:cxnSp>
        <p:nvCxnSpPr>
          <p:cNvPr id="12" name="Connector: Elbow 11">
            <a:extLst>
              <a:ext uri="{FF2B5EF4-FFF2-40B4-BE49-F238E27FC236}">
                <a16:creationId xmlns:a16="http://schemas.microsoft.com/office/drawing/2014/main" id="{E2E417B6-9F1F-793B-A0FF-E0D1BF4A38A6}"/>
              </a:ext>
            </a:extLst>
          </p:cNvPr>
          <p:cNvCxnSpPr>
            <a:stCxn id="6" idx="6"/>
            <a:endCxn id="7" idx="2"/>
          </p:cNvCxnSpPr>
          <p:nvPr/>
        </p:nvCxnSpPr>
        <p:spPr>
          <a:xfrm flipV="1">
            <a:off x="4557596" y="4152366"/>
            <a:ext cx="1178542" cy="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3287B0-89CB-340C-7B6F-5DF18A64D0DA}"/>
              </a:ext>
            </a:extLst>
          </p:cNvPr>
          <p:cNvCxnSpPr>
            <a:cxnSpLocks/>
          </p:cNvCxnSpPr>
          <p:nvPr/>
        </p:nvCxnSpPr>
        <p:spPr>
          <a:xfrm flipH="1">
            <a:off x="5875151" y="4687828"/>
            <a:ext cx="153906" cy="22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CC04684-7294-C1CF-4316-E0331E6BCD3D}"/>
              </a:ext>
            </a:extLst>
          </p:cNvPr>
          <p:cNvCxnSpPr>
            <a:cxnSpLocks/>
            <a:stCxn id="9" idx="0"/>
            <a:endCxn id="8" idx="6"/>
          </p:cNvCxnSpPr>
          <p:nvPr/>
        </p:nvCxnSpPr>
        <p:spPr>
          <a:xfrm rot="16200000" flipV="1">
            <a:off x="9958974" y="2814547"/>
            <a:ext cx="766648" cy="68717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A54F2C64-1689-9F04-A150-2F9A23F839AA}"/>
              </a:ext>
            </a:extLst>
          </p:cNvPr>
          <p:cNvCxnSpPr>
            <a:cxnSpLocks/>
            <a:stCxn id="10" idx="3"/>
            <a:endCxn id="9" idx="4"/>
          </p:cNvCxnSpPr>
          <p:nvPr/>
        </p:nvCxnSpPr>
        <p:spPr>
          <a:xfrm rot="5400000" flipH="1" flipV="1">
            <a:off x="8177664" y="3384492"/>
            <a:ext cx="1129440" cy="3886996"/>
          </a:xfrm>
          <a:prstGeom prst="bentConnector3">
            <a:avLst>
              <a:gd name="adj1" fmla="val -544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5AA0B13-7711-0CA3-1AAA-3449AF49B84A}"/>
              </a:ext>
            </a:extLst>
          </p:cNvPr>
          <p:cNvSpPr/>
          <p:nvPr/>
        </p:nvSpPr>
        <p:spPr>
          <a:xfrm flipH="1">
            <a:off x="1168200" y="6419535"/>
            <a:ext cx="607538" cy="276999"/>
          </a:xfrm>
          <a:prstGeom prst="rect">
            <a:avLst/>
          </a:prstGeom>
          <a:noFill/>
        </p:spPr>
        <p:txBody>
          <a:bodyPr wrap="none" lIns="0" tIns="0" rIns="0" bIns="0" anchor="ctr">
            <a:spAutoFit/>
          </a:bodyPr>
          <a:lstStyle/>
          <a:p>
            <a:pPr algn="ctr" defTabSz="950776">
              <a:defRPr/>
            </a:pPr>
            <a:r>
              <a:rPr lang="en-US">
                <a:solidFill>
                  <a:prstClr val="black"/>
                </a:solidFill>
                <a:cs typeface="Segoe UI" panose="020B0502040204020203" pitchFamily="34" charset="0"/>
                <a:sym typeface="Segoe UI Semibold"/>
              </a:rPr>
              <a:t>Things</a:t>
            </a:r>
          </a:p>
        </p:txBody>
      </p:sp>
      <p:sp>
        <p:nvSpPr>
          <p:cNvPr id="18" name="Rectangle 17">
            <a:extLst>
              <a:ext uri="{FF2B5EF4-FFF2-40B4-BE49-F238E27FC236}">
                <a16:creationId xmlns:a16="http://schemas.microsoft.com/office/drawing/2014/main" id="{5EF7AD97-EEDA-4FC9-18CA-5AFDAE1418DF}"/>
              </a:ext>
            </a:extLst>
          </p:cNvPr>
          <p:cNvSpPr/>
          <p:nvPr/>
        </p:nvSpPr>
        <p:spPr>
          <a:xfrm flipH="1">
            <a:off x="4976281" y="6429511"/>
            <a:ext cx="717632" cy="276999"/>
          </a:xfrm>
          <a:prstGeom prst="rect">
            <a:avLst/>
          </a:prstGeom>
          <a:noFill/>
        </p:spPr>
        <p:txBody>
          <a:bodyPr wrap="none" lIns="0" tIns="0" rIns="0" bIns="0" anchor="ctr">
            <a:spAutoFit/>
          </a:bodyPr>
          <a:lstStyle/>
          <a:p>
            <a:pPr algn="ctr" defTabSz="950776">
              <a:defRPr/>
            </a:pPr>
            <a:r>
              <a:rPr lang="en-US">
                <a:solidFill>
                  <a:prstClr val="black"/>
                </a:solidFill>
                <a:cs typeface="Segoe UI" panose="020B0502040204020203" pitchFamily="34" charset="0"/>
                <a:sym typeface="Segoe UI Semibold"/>
              </a:rPr>
              <a:t>Insights</a:t>
            </a:r>
          </a:p>
        </p:txBody>
      </p:sp>
      <p:sp>
        <p:nvSpPr>
          <p:cNvPr id="19" name="Rectangle 18">
            <a:extLst>
              <a:ext uri="{FF2B5EF4-FFF2-40B4-BE49-F238E27FC236}">
                <a16:creationId xmlns:a16="http://schemas.microsoft.com/office/drawing/2014/main" id="{B90BB224-BA27-85B2-5203-091FE21108C4}"/>
              </a:ext>
            </a:extLst>
          </p:cNvPr>
          <p:cNvSpPr/>
          <p:nvPr/>
        </p:nvSpPr>
        <p:spPr>
          <a:xfrm flipH="1">
            <a:off x="8967005" y="6419534"/>
            <a:ext cx="694100" cy="276999"/>
          </a:xfrm>
          <a:prstGeom prst="rect">
            <a:avLst/>
          </a:prstGeom>
          <a:noFill/>
        </p:spPr>
        <p:txBody>
          <a:bodyPr wrap="none" lIns="0" tIns="0" rIns="0" bIns="0" anchor="ctr">
            <a:spAutoFit/>
          </a:bodyPr>
          <a:lstStyle/>
          <a:p>
            <a:pPr algn="ctr" defTabSz="950776">
              <a:defRPr/>
            </a:pPr>
            <a:r>
              <a:rPr lang="en-US">
                <a:solidFill>
                  <a:prstClr val="black"/>
                </a:solidFill>
                <a:cs typeface="Segoe UI" panose="020B0502040204020203" pitchFamily="34" charset="0"/>
                <a:sym typeface="Segoe UI Semibold"/>
              </a:rPr>
              <a:t>Actions</a:t>
            </a:r>
          </a:p>
        </p:txBody>
      </p:sp>
      <p:sp>
        <p:nvSpPr>
          <p:cNvPr id="22" name="TextBox 21">
            <a:extLst>
              <a:ext uri="{FF2B5EF4-FFF2-40B4-BE49-F238E27FC236}">
                <a16:creationId xmlns:a16="http://schemas.microsoft.com/office/drawing/2014/main" id="{86E19481-DB90-1E73-13A4-8FF9CB95F9B3}"/>
              </a:ext>
            </a:extLst>
          </p:cNvPr>
          <p:cNvSpPr txBox="1"/>
          <p:nvPr/>
        </p:nvSpPr>
        <p:spPr>
          <a:xfrm>
            <a:off x="5261600" y="3011913"/>
            <a:ext cx="2051074" cy="492443"/>
          </a:xfrm>
          <a:prstGeom prst="rect">
            <a:avLst/>
          </a:prstGeom>
          <a:noFill/>
        </p:spPr>
        <p:txBody>
          <a:bodyPr wrap="none" lIns="0" tIns="0" rIns="0" bIns="0" rtlCol="0">
            <a:spAutoFit/>
          </a:bodyPr>
          <a:lstStyle/>
          <a:p>
            <a:pPr algn="ctr" defTabSz="914126"/>
            <a:r>
              <a:rPr lang="en-US" sz="1600">
                <a:gradFill>
                  <a:gsLst>
                    <a:gs pos="2917">
                      <a:prstClr val="black"/>
                    </a:gs>
                    <a:gs pos="30000">
                      <a:prstClr val="black"/>
                    </a:gs>
                  </a:gsLst>
                  <a:lin ang="5400000" scaled="0"/>
                </a:gradFill>
                <a:cs typeface="Segoe UI" panose="020B0502040204020203" pitchFamily="34" charset="0"/>
                <a:sym typeface="Segoe UI Semibold"/>
              </a:rPr>
              <a:t>Stream processing and</a:t>
            </a:r>
          </a:p>
          <a:p>
            <a:pPr algn="ctr" defTabSz="914126"/>
            <a:r>
              <a:rPr lang="en-US" sz="1600">
                <a:gradFill>
                  <a:gsLst>
                    <a:gs pos="2917">
                      <a:prstClr val="black"/>
                    </a:gs>
                    <a:gs pos="30000">
                      <a:prstClr val="black"/>
                    </a:gs>
                  </a:gsLst>
                  <a:lin ang="5400000" scaled="0"/>
                </a:gradFill>
                <a:cs typeface="Segoe UI" panose="020B0502040204020203" pitchFamily="34" charset="0"/>
                <a:sym typeface="Segoe UI Semibold"/>
              </a:rPr>
              <a:t>transformation</a:t>
            </a:r>
          </a:p>
        </p:txBody>
      </p:sp>
      <p:sp>
        <p:nvSpPr>
          <p:cNvPr id="23" name="TextBox 22">
            <a:extLst>
              <a:ext uri="{FF2B5EF4-FFF2-40B4-BE49-F238E27FC236}">
                <a16:creationId xmlns:a16="http://schemas.microsoft.com/office/drawing/2014/main" id="{E5E19345-7A96-B120-A82F-26A5D74B41D6}"/>
              </a:ext>
            </a:extLst>
          </p:cNvPr>
          <p:cNvSpPr txBox="1"/>
          <p:nvPr/>
        </p:nvSpPr>
        <p:spPr>
          <a:xfrm>
            <a:off x="8777247" y="1618330"/>
            <a:ext cx="1237518" cy="492443"/>
          </a:xfrm>
          <a:prstGeom prst="rect">
            <a:avLst/>
          </a:prstGeom>
          <a:noFill/>
        </p:spPr>
        <p:txBody>
          <a:bodyPr wrap="none" lIns="0" tIns="0" rIns="0" bIns="0" rtlCol="0">
            <a:spAutoFit/>
          </a:bodyPr>
          <a:lstStyle/>
          <a:p>
            <a:pPr algn="ctr" defTabSz="914126"/>
            <a:r>
              <a:rPr lang="en-US" sz="1600">
                <a:gradFill>
                  <a:gsLst>
                    <a:gs pos="2917">
                      <a:prstClr val="black"/>
                    </a:gs>
                    <a:gs pos="30000">
                      <a:prstClr val="black"/>
                    </a:gs>
                  </a:gsLst>
                  <a:lin ang="5400000" scaled="0"/>
                </a:gradFill>
                <a:cs typeface="Segoe UI" panose="020B0502040204020203" pitchFamily="34" charset="0"/>
                <a:sym typeface="Segoe UI Semibold"/>
              </a:rPr>
              <a:t>Visualize data</a:t>
            </a:r>
          </a:p>
          <a:p>
            <a:pPr algn="ctr" defTabSz="914126"/>
            <a:r>
              <a:rPr lang="en-US" sz="1600">
                <a:gradFill>
                  <a:gsLst>
                    <a:gs pos="2917">
                      <a:prstClr val="black"/>
                    </a:gs>
                    <a:gs pos="30000">
                      <a:prstClr val="black"/>
                    </a:gs>
                  </a:gsLst>
                  <a:lin ang="5400000" scaled="0"/>
                </a:gradFill>
                <a:cs typeface="Segoe UI" panose="020B0502040204020203" pitchFamily="34" charset="0"/>
                <a:sym typeface="Segoe UI Semibold"/>
              </a:rPr>
              <a:t>and learnings</a:t>
            </a:r>
          </a:p>
        </p:txBody>
      </p:sp>
      <p:cxnSp>
        <p:nvCxnSpPr>
          <p:cNvPr id="24" name="Connector: Elbow 23">
            <a:extLst>
              <a:ext uri="{FF2B5EF4-FFF2-40B4-BE49-F238E27FC236}">
                <a16:creationId xmlns:a16="http://schemas.microsoft.com/office/drawing/2014/main" id="{85632204-ECCA-72BE-7B25-ABD1012C559F}"/>
              </a:ext>
            </a:extLst>
          </p:cNvPr>
          <p:cNvCxnSpPr>
            <a:cxnSpLocks/>
            <a:stCxn id="8" idx="2"/>
            <a:endCxn id="6" idx="7"/>
          </p:cNvCxnSpPr>
          <p:nvPr/>
        </p:nvCxnSpPr>
        <p:spPr>
          <a:xfrm rot="10800000" flipV="1">
            <a:off x="4378666" y="2774810"/>
            <a:ext cx="4398232" cy="94558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03D54FD-458E-430B-0BD8-B431F86472AB}"/>
              </a:ext>
            </a:extLst>
          </p:cNvPr>
          <p:cNvSpPr txBox="1"/>
          <p:nvPr/>
        </p:nvSpPr>
        <p:spPr>
          <a:xfrm>
            <a:off x="4527881" y="2450613"/>
            <a:ext cx="1979132" cy="246221"/>
          </a:xfrm>
          <a:prstGeom prst="rect">
            <a:avLst/>
          </a:prstGeom>
          <a:noFill/>
        </p:spPr>
        <p:txBody>
          <a:bodyPr wrap="none" lIns="0" tIns="0" rIns="0" bIns="0" rtlCol="0">
            <a:spAutoFit/>
          </a:bodyPr>
          <a:lstStyle/>
          <a:p>
            <a:pPr algn="ctr" defTabSz="914126"/>
            <a:r>
              <a:rPr lang="en-US" sz="1600">
                <a:gradFill>
                  <a:gsLst>
                    <a:gs pos="2917">
                      <a:prstClr val="black"/>
                    </a:gs>
                    <a:gs pos="30000">
                      <a:prstClr val="black"/>
                    </a:gs>
                  </a:gsLst>
                  <a:lin ang="5400000" scaled="0"/>
                </a:gradFill>
                <a:cs typeface="Segoe UI" panose="020B0502040204020203" pitchFamily="34" charset="0"/>
                <a:sym typeface="Segoe UI Semibold"/>
              </a:rPr>
              <a:t>Configure and control</a:t>
            </a:r>
          </a:p>
        </p:txBody>
      </p:sp>
      <p:sp>
        <p:nvSpPr>
          <p:cNvPr id="26" name="Cylinder 25">
            <a:extLst>
              <a:ext uri="{FF2B5EF4-FFF2-40B4-BE49-F238E27FC236}">
                <a16:creationId xmlns:a16="http://schemas.microsoft.com/office/drawing/2014/main" id="{E3CB5E95-ABB8-0C37-0A26-E8505B8D267B}"/>
              </a:ext>
            </a:extLst>
          </p:cNvPr>
          <p:cNvSpPr/>
          <p:nvPr/>
        </p:nvSpPr>
        <p:spPr bwMode="auto">
          <a:xfrm>
            <a:off x="5485301" y="4914160"/>
            <a:ext cx="779703" cy="978550"/>
          </a:xfrm>
          <a:prstGeom prst="can">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hangingPunct="0">
              <a:lnSpc>
                <a:spcPct val="70000"/>
              </a:lnSpc>
              <a:spcBef>
                <a:spcPct val="0"/>
              </a:spcBef>
              <a:spcAft>
                <a:spcPct val="0"/>
              </a:spcAft>
            </a:pPr>
            <a:r>
              <a:rPr lang="en-US" sz="1400" kern="0" spc="-112">
                <a:gradFill>
                  <a:gsLst>
                    <a:gs pos="40075">
                      <a:srgbClr val="FFFFFF"/>
                    </a:gs>
                    <a:gs pos="30000">
                      <a:srgbClr val="FFFFFF"/>
                    </a:gs>
                  </a:gsLst>
                  <a:lin ang="5400000" scaled="0"/>
                </a:gradFill>
                <a:cs typeface="Segoe UI" panose="020B0502040204020203" pitchFamily="34" charset="0"/>
                <a:sym typeface="Segoe UI Semibold"/>
              </a:rPr>
              <a:t>Warm Path store</a:t>
            </a:r>
          </a:p>
        </p:txBody>
      </p:sp>
      <p:sp>
        <p:nvSpPr>
          <p:cNvPr id="27" name="Cylinder 26">
            <a:extLst>
              <a:ext uri="{FF2B5EF4-FFF2-40B4-BE49-F238E27FC236}">
                <a16:creationId xmlns:a16="http://schemas.microsoft.com/office/drawing/2014/main" id="{75C84998-5873-C091-F5CD-9FB388DA708D}"/>
              </a:ext>
            </a:extLst>
          </p:cNvPr>
          <p:cNvSpPr/>
          <p:nvPr/>
        </p:nvSpPr>
        <p:spPr bwMode="auto">
          <a:xfrm>
            <a:off x="6479528" y="4914159"/>
            <a:ext cx="779703" cy="978550"/>
          </a:xfrm>
          <a:prstGeom prst="can">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hangingPunct="0">
              <a:lnSpc>
                <a:spcPct val="70000"/>
              </a:lnSpc>
              <a:spcBef>
                <a:spcPct val="0"/>
              </a:spcBef>
              <a:spcAft>
                <a:spcPct val="0"/>
              </a:spcAft>
            </a:pPr>
            <a:r>
              <a:rPr lang="en-US" sz="1400" kern="0" spc="-112">
                <a:gradFill>
                  <a:gsLst>
                    <a:gs pos="40075">
                      <a:srgbClr val="FFFFFF"/>
                    </a:gs>
                    <a:gs pos="30000">
                      <a:srgbClr val="FFFFFF"/>
                    </a:gs>
                  </a:gsLst>
                  <a:lin ang="5400000" scaled="0"/>
                </a:gradFill>
                <a:cs typeface="Segoe UI" panose="020B0502040204020203" pitchFamily="34" charset="0"/>
                <a:sym typeface="Segoe UI Semibold"/>
              </a:rPr>
              <a:t>Cold Path store</a:t>
            </a:r>
          </a:p>
        </p:txBody>
      </p:sp>
      <p:sp>
        <p:nvSpPr>
          <p:cNvPr id="28" name="Oval 27">
            <a:extLst>
              <a:ext uri="{FF2B5EF4-FFF2-40B4-BE49-F238E27FC236}">
                <a16:creationId xmlns:a16="http://schemas.microsoft.com/office/drawing/2014/main" id="{BA748B7D-E0BA-EF97-DB43-E362872C1043}"/>
              </a:ext>
            </a:extLst>
          </p:cNvPr>
          <p:cNvSpPr/>
          <p:nvPr/>
        </p:nvSpPr>
        <p:spPr bwMode="auto">
          <a:xfrm>
            <a:off x="8782020" y="4433300"/>
            <a:ext cx="1221813" cy="122181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r>
              <a:rPr lang="en-US" sz="1400">
                <a:gradFill>
                  <a:gsLst>
                    <a:gs pos="40075">
                      <a:srgbClr val="FFFFFF"/>
                    </a:gs>
                    <a:gs pos="30000">
                      <a:srgbClr val="FFFFFF"/>
                    </a:gs>
                  </a:gsLst>
                  <a:lin ang="5400000" scaled="0"/>
                </a:gradFill>
                <a:cs typeface="Segoe UI" panose="020B0502040204020203" pitchFamily="34" charset="0"/>
                <a:sym typeface="Segoe UI Semibold"/>
              </a:rPr>
              <a:t>Azure Anomaly Detector</a:t>
            </a:r>
          </a:p>
          <a:p>
            <a:pPr algn="ctr" defTabSz="932192" fontAlgn="base">
              <a:spcBef>
                <a:spcPct val="0"/>
              </a:spcBef>
              <a:spcAft>
                <a:spcPct val="0"/>
              </a:spcAft>
            </a:pPr>
            <a:r>
              <a:rPr lang="en-US" sz="1400">
                <a:gradFill>
                  <a:gsLst>
                    <a:gs pos="40075">
                      <a:srgbClr val="FFFFFF"/>
                    </a:gs>
                    <a:gs pos="30000">
                      <a:srgbClr val="FFFFFF"/>
                    </a:gs>
                  </a:gsLst>
                  <a:lin ang="5400000" scaled="0"/>
                </a:gradFill>
                <a:cs typeface="Segoe UI" panose="020B0502040204020203" pitchFamily="34" charset="0"/>
                <a:sym typeface="Segoe UI Semibold"/>
              </a:rPr>
              <a:t>Service</a:t>
            </a:r>
          </a:p>
        </p:txBody>
      </p:sp>
      <p:cxnSp>
        <p:nvCxnSpPr>
          <p:cNvPr id="29" name="Straight Arrow Connector 28">
            <a:extLst>
              <a:ext uri="{FF2B5EF4-FFF2-40B4-BE49-F238E27FC236}">
                <a16:creationId xmlns:a16="http://schemas.microsoft.com/office/drawing/2014/main" id="{913AECF6-ABD3-0AE0-B346-2DCCE63C3EDD}"/>
              </a:ext>
            </a:extLst>
          </p:cNvPr>
          <p:cNvCxnSpPr>
            <a:cxnSpLocks/>
          </p:cNvCxnSpPr>
          <p:nvPr/>
        </p:nvCxnSpPr>
        <p:spPr>
          <a:xfrm>
            <a:off x="6657714" y="4700291"/>
            <a:ext cx="211665" cy="2138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F9E651E-4A4A-6B84-D8EA-C82E668E8DFF}"/>
              </a:ext>
            </a:extLst>
          </p:cNvPr>
          <p:cNvGrpSpPr/>
          <p:nvPr/>
        </p:nvGrpSpPr>
        <p:grpSpPr>
          <a:xfrm>
            <a:off x="5982242" y="6189741"/>
            <a:ext cx="429769" cy="429769"/>
            <a:chOff x="5086392" y="1448771"/>
            <a:chExt cx="1261176" cy="1261176"/>
          </a:xfrm>
          <a:solidFill>
            <a:schemeClr val="bg1"/>
          </a:solidFill>
        </p:grpSpPr>
        <p:sp>
          <p:nvSpPr>
            <p:cNvPr id="54" name="Oval 53">
              <a:extLst>
                <a:ext uri="{FF2B5EF4-FFF2-40B4-BE49-F238E27FC236}">
                  <a16:creationId xmlns:a16="http://schemas.microsoft.com/office/drawing/2014/main" id="{0317360C-0650-935D-21CD-69794C3B798C}"/>
                </a:ext>
              </a:extLst>
            </p:cNvPr>
            <p:cNvSpPr/>
            <p:nvPr/>
          </p:nvSpPr>
          <p:spPr bwMode="auto">
            <a:xfrm>
              <a:off x="5086392" y="1448771"/>
              <a:ext cx="1261176" cy="1261176"/>
            </a:xfrm>
            <a:prstGeom prst="ellipse">
              <a:avLst/>
            </a:prstGeom>
            <a:grpFill/>
            <a:ln w="19050">
              <a:solidFill>
                <a:srgbClr val="04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600">
                <a:gradFill>
                  <a:gsLst>
                    <a:gs pos="0">
                      <a:srgbClr val="FFFFFF"/>
                    </a:gs>
                    <a:gs pos="100000">
                      <a:srgbClr val="FFFFFF"/>
                    </a:gs>
                  </a:gsLst>
                  <a:lin ang="5400000" scaled="0"/>
                </a:gradFill>
                <a:ea typeface="Segoe UI" panose="020B0502040204020203" pitchFamily="34" charset="0"/>
                <a:cs typeface="Segoe UI" panose="020B0502040204020203" pitchFamily="34" charset="0"/>
                <a:sym typeface="Segoe UI Semibold"/>
              </a:endParaRPr>
            </a:p>
          </p:txBody>
        </p:sp>
        <p:sp>
          <p:nvSpPr>
            <p:cNvPr id="55" name="Freeform: Shape 54">
              <a:extLst>
                <a:ext uri="{FF2B5EF4-FFF2-40B4-BE49-F238E27FC236}">
                  <a16:creationId xmlns:a16="http://schemas.microsoft.com/office/drawing/2014/main" id="{9CDB0C33-A06D-DC51-C292-46118C41FF49}"/>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grpFill/>
            <a:ln w="12700">
              <a:solidFill>
                <a:srgbClr val="0478D4"/>
              </a:solidFill>
              <a:round/>
              <a:headEnd/>
              <a:tailEnd/>
            </a:ln>
          </p:spPr>
          <p:txBody>
            <a:bodyPr vert="horz" wrap="square" lIns="93211" tIns="46605" rIns="93211" bIns="46605" numCol="1" anchor="t" anchorCtr="0" compatLnSpc="1">
              <a:prstTxWarp prst="textNoShape">
                <a:avLst/>
              </a:prstTxWarp>
              <a:noAutofit/>
            </a:bodyPr>
            <a:lstStyle/>
            <a:p>
              <a:pPr defTabSz="932227">
                <a:defRPr/>
              </a:pPr>
              <a:endParaRPr lang="en-US" sz="3600">
                <a:solidFill>
                  <a:srgbClr val="505050"/>
                </a:solidFill>
                <a:cs typeface="Segoe UI" panose="020B0502040204020203" pitchFamily="34" charset="0"/>
                <a:sym typeface="Segoe UI Semibold"/>
              </a:endParaRPr>
            </a:p>
          </p:txBody>
        </p:sp>
      </p:grpSp>
      <p:grpSp>
        <p:nvGrpSpPr>
          <p:cNvPr id="31" name="Group 30">
            <a:extLst>
              <a:ext uri="{FF2B5EF4-FFF2-40B4-BE49-F238E27FC236}">
                <a16:creationId xmlns:a16="http://schemas.microsoft.com/office/drawing/2014/main" id="{C53E5A17-189F-38DA-9CD6-550798C7809A}"/>
              </a:ext>
            </a:extLst>
          </p:cNvPr>
          <p:cNvGrpSpPr/>
          <p:nvPr/>
        </p:nvGrpSpPr>
        <p:grpSpPr>
          <a:xfrm>
            <a:off x="9860484" y="6197718"/>
            <a:ext cx="429769" cy="429769"/>
            <a:chOff x="9273302" y="2046197"/>
            <a:chExt cx="1426282" cy="1426282"/>
          </a:xfrm>
          <a:solidFill>
            <a:schemeClr val="bg1"/>
          </a:solidFill>
        </p:grpSpPr>
        <p:sp>
          <p:nvSpPr>
            <p:cNvPr id="52" name="Oval 51">
              <a:extLst>
                <a:ext uri="{FF2B5EF4-FFF2-40B4-BE49-F238E27FC236}">
                  <a16:creationId xmlns:a16="http://schemas.microsoft.com/office/drawing/2014/main" id="{3883FC26-ED64-24D4-F45D-0C10BBFF83C8}"/>
                </a:ext>
              </a:extLst>
            </p:cNvPr>
            <p:cNvSpPr>
              <a:spLocks noChangeAspect="1"/>
            </p:cNvSpPr>
            <p:nvPr/>
          </p:nvSpPr>
          <p:spPr bwMode="auto">
            <a:xfrm>
              <a:off x="9273302" y="2046197"/>
              <a:ext cx="1426282" cy="1426282"/>
            </a:xfrm>
            <a:prstGeom prst="ellipse">
              <a:avLst/>
            </a:prstGeom>
            <a:grpFill/>
            <a:ln w="22225">
              <a:solidFill>
                <a:srgbClr val="04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69193" fontAlgn="base">
                <a:spcBef>
                  <a:spcPct val="0"/>
                </a:spcBef>
                <a:spcAft>
                  <a:spcPct val="0"/>
                </a:spcAft>
                <a:defRPr/>
              </a:pPr>
              <a:endParaRPr lang="en-US" sz="2000" kern="0">
                <a:solidFill>
                  <a:srgbClr val="505050"/>
                </a:solidFill>
                <a:cs typeface="Segoe UI" panose="020B0502040204020203" pitchFamily="34" charset="0"/>
                <a:sym typeface="Segoe UI Semibold"/>
              </a:endParaRPr>
            </a:p>
          </p:txBody>
        </p:sp>
        <p:sp>
          <p:nvSpPr>
            <p:cNvPr id="53" name="Freeform: Shape 52">
              <a:extLst>
                <a:ext uri="{FF2B5EF4-FFF2-40B4-BE49-F238E27FC236}">
                  <a16:creationId xmlns:a16="http://schemas.microsoft.com/office/drawing/2014/main" id="{768F91C2-E781-5840-AAA1-3BDFA2558600}"/>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grpFill/>
            <a:ln w="12700">
              <a:solidFill>
                <a:srgbClr val="0478D4"/>
              </a:solidFill>
            </a:ln>
          </p:spPr>
          <p:txBody>
            <a:bodyPr vert="horz" wrap="square" lIns="93211" tIns="46605" rIns="93211" bIns="46605" numCol="1" anchor="t" anchorCtr="0" compatLnSpc="1">
              <a:prstTxWarp prst="textNoShape">
                <a:avLst/>
              </a:prstTxWarp>
              <a:noAutofit/>
            </a:bodyPr>
            <a:lstStyle/>
            <a:p>
              <a:pPr defTabSz="932227">
                <a:defRPr/>
              </a:pPr>
              <a:endParaRPr lang="en-US" sz="3600">
                <a:solidFill>
                  <a:srgbClr val="505050"/>
                </a:solidFill>
                <a:cs typeface="Segoe UI" panose="020B0502040204020203" pitchFamily="34" charset="0"/>
                <a:sym typeface="Segoe UI Semibold"/>
              </a:endParaRPr>
            </a:p>
          </p:txBody>
        </p:sp>
      </p:grpSp>
      <p:grpSp>
        <p:nvGrpSpPr>
          <p:cNvPr id="32" name="Group 31">
            <a:extLst>
              <a:ext uri="{FF2B5EF4-FFF2-40B4-BE49-F238E27FC236}">
                <a16:creationId xmlns:a16="http://schemas.microsoft.com/office/drawing/2014/main" id="{D9EF55A7-F75E-17C5-748C-8E3B70BA3BB8}"/>
              </a:ext>
            </a:extLst>
          </p:cNvPr>
          <p:cNvGrpSpPr/>
          <p:nvPr/>
        </p:nvGrpSpPr>
        <p:grpSpPr>
          <a:xfrm>
            <a:off x="2130263" y="6216239"/>
            <a:ext cx="450060" cy="575298"/>
            <a:chOff x="3041653" y="4644257"/>
            <a:chExt cx="1318030" cy="1684798"/>
          </a:xfrm>
          <a:solidFill>
            <a:schemeClr val="bg1"/>
          </a:solidFill>
        </p:grpSpPr>
        <p:sp>
          <p:nvSpPr>
            <p:cNvPr id="46" name="Oval 45">
              <a:extLst>
                <a:ext uri="{FF2B5EF4-FFF2-40B4-BE49-F238E27FC236}">
                  <a16:creationId xmlns:a16="http://schemas.microsoft.com/office/drawing/2014/main" id="{C5ECCB9B-3AEA-2FFB-3E1D-A90BCF6DC97E}"/>
                </a:ext>
              </a:extLst>
            </p:cNvPr>
            <p:cNvSpPr/>
            <p:nvPr/>
          </p:nvSpPr>
          <p:spPr bwMode="auto">
            <a:xfrm>
              <a:off x="3070081" y="4644257"/>
              <a:ext cx="1261176" cy="1261176"/>
            </a:xfrm>
            <a:prstGeom prst="ellipse">
              <a:avLst/>
            </a:prstGeom>
            <a:grpFill/>
            <a:ln w="19050">
              <a:solidFill>
                <a:srgbClr val="04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600">
                <a:gradFill>
                  <a:gsLst>
                    <a:gs pos="0">
                      <a:srgbClr val="FFFFFF"/>
                    </a:gs>
                    <a:gs pos="100000">
                      <a:srgbClr val="FFFFFF"/>
                    </a:gs>
                  </a:gsLst>
                  <a:lin ang="5400000" scaled="0"/>
                </a:gradFill>
                <a:ea typeface="Segoe UI" panose="020B0502040204020203" pitchFamily="34" charset="0"/>
                <a:cs typeface="Segoe UI" panose="020B0502040204020203" pitchFamily="34" charset="0"/>
                <a:sym typeface="Segoe UI Semibold"/>
              </a:endParaRPr>
            </a:p>
          </p:txBody>
        </p:sp>
        <p:grpSp>
          <p:nvGrpSpPr>
            <p:cNvPr id="47" name="Group 46">
              <a:extLst>
                <a:ext uri="{FF2B5EF4-FFF2-40B4-BE49-F238E27FC236}">
                  <a16:creationId xmlns:a16="http://schemas.microsoft.com/office/drawing/2014/main" id="{DD093DAB-D103-433B-5FB7-4067A3DAAE51}"/>
                </a:ext>
              </a:extLst>
            </p:cNvPr>
            <p:cNvGrpSpPr/>
            <p:nvPr/>
          </p:nvGrpSpPr>
          <p:grpSpPr>
            <a:xfrm rot="-2700000">
              <a:off x="3041653" y="5011025"/>
              <a:ext cx="1318030" cy="1318030"/>
              <a:chOff x="2059298" y="4518808"/>
              <a:chExt cx="914400" cy="914400"/>
            </a:xfrm>
            <a:grpFill/>
          </p:grpSpPr>
          <p:sp>
            <p:nvSpPr>
              <p:cNvPr id="48" name="Arc 47">
                <a:extLst>
                  <a:ext uri="{FF2B5EF4-FFF2-40B4-BE49-F238E27FC236}">
                    <a16:creationId xmlns:a16="http://schemas.microsoft.com/office/drawing/2014/main" id="{6754EA55-7632-0B6A-4D73-A9DA1A18194F}"/>
                  </a:ext>
                </a:extLst>
              </p:cNvPr>
              <p:cNvSpPr/>
              <p:nvPr/>
            </p:nvSpPr>
            <p:spPr>
              <a:xfrm>
                <a:off x="2059298" y="4518808"/>
                <a:ext cx="914400" cy="914400"/>
              </a:xfrm>
              <a:prstGeom prst="arc">
                <a:avLst/>
              </a:prstGeom>
              <a:grpFill/>
              <a:ln w="12700">
                <a:solidFill>
                  <a:srgbClr val="04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600">
                  <a:solidFill>
                    <a:prstClr val="black"/>
                  </a:solidFill>
                  <a:cs typeface="Segoe UI" panose="020B0502040204020203" pitchFamily="34" charset="0"/>
                  <a:sym typeface="Segoe UI Semibold"/>
                </a:endParaRPr>
              </a:p>
            </p:txBody>
          </p:sp>
          <p:sp>
            <p:nvSpPr>
              <p:cNvPr id="49" name="Arc 48">
                <a:extLst>
                  <a:ext uri="{FF2B5EF4-FFF2-40B4-BE49-F238E27FC236}">
                    <a16:creationId xmlns:a16="http://schemas.microsoft.com/office/drawing/2014/main" id="{45CB1F5D-73FF-DA69-11EC-FB6E6D07DFE9}"/>
                  </a:ext>
                </a:extLst>
              </p:cNvPr>
              <p:cNvSpPr/>
              <p:nvPr/>
            </p:nvSpPr>
            <p:spPr>
              <a:xfrm>
                <a:off x="2289175" y="4744664"/>
                <a:ext cx="457200" cy="457200"/>
              </a:xfrm>
              <a:prstGeom prst="arc">
                <a:avLst/>
              </a:prstGeom>
              <a:grpFill/>
              <a:ln w="12700">
                <a:solidFill>
                  <a:srgbClr val="04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600">
                  <a:solidFill>
                    <a:prstClr val="black"/>
                  </a:solidFill>
                  <a:cs typeface="Segoe UI" panose="020B0502040204020203" pitchFamily="34" charset="0"/>
                  <a:sym typeface="Segoe UI Semibold"/>
                </a:endParaRPr>
              </a:p>
            </p:txBody>
          </p:sp>
          <p:sp>
            <p:nvSpPr>
              <p:cNvPr id="50" name="Arc 49">
                <a:extLst>
                  <a:ext uri="{FF2B5EF4-FFF2-40B4-BE49-F238E27FC236}">
                    <a16:creationId xmlns:a16="http://schemas.microsoft.com/office/drawing/2014/main" id="{6E02F441-0FBB-BC43-DABE-6C90D885CB60}"/>
                  </a:ext>
                </a:extLst>
              </p:cNvPr>
              <p:cNvSpPr/>
              <p:nvPr/>
            </p:nvSpPr>
            <p:spPr>
              <a:xfrm>
                <a:off x="2173598" y="4630364"/>
                <a:ext cx="685800" cy="685800"/>
              </a:xfrm>
              <a:prstGeom prst="arc">
                <a:avLst/>
              </a:prstGeom>
              <a:grpFill/>
              <a:ln w="12700">
                <a:solidFill>
                  <a:srgbClr val="04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600">
                  <a:solidFill>
                    <a:prstClr val="black"/>
                  </a:solidFill>
                  <a:cs typeface="Segoe UI" panose="020B0502040204020203" pitchFamily="34" charset="0"/>
                  <a:sym typeface="Segoe UI Semibold"/>
                </a:endParaRPr>
              </a:p>
            </p:txBody>
          </p:sp>
          <p:sp>
            <p:nvSpPr>
              <p:cNvPr id="51" name="Oval 50">
                <a:extLst>
                  <a:ext uri="{FF2B5EF4-FFF2-40B4-BE49-F238E27FC236}">
                    <a16:creationId xmlns:a16="http://schemas.microsoft.com/office/drawing/2014/main" id="{324C378E-4EB6-87D6-1D91-8E03EC5A7C81}"/>
                  </a:ext>
                </a:extLst>
              </p:cNvPr>
              <p:cNvSpPr/>
              <p:nvPr/>
            </p:nvSpPr>
            <p:spPr bwMode="auto">
              <a:xfrm>
                <a:off x="2516498" y="4860758"/>
                <a:ext cx="111450" cy="111450"/>
              </a:xfrm>
              <a:prstGeom prst="ellipse">
                <a:avLst/>
              </a:prstGeom>
              <a:grpFill/>
              <a:ln w="12700">
                <a:solidFill>
                  <a:srgbClr val="04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endParaRPr lang="en-US" sz="1600">
                  <a:gradFill>
                    <a:gsLst>
                      <a:gs pos="40075">
                        <a:srgbClr val="FFFFFF"/>
                      </a:gs>
                      <a:gs pos="30000">
                        <a:srgbClr val="FFFFFF"/>
                      </a:gs>
                    </a:gsLst>
                    <a:lin ang="5400000" scaled="0"/>
                  </a:gradFill>
                  <a:cs typeface="Segoe UI" panose="020B0502040204020203" pitchFamily="34" charset="0"/>
                  <a:sym typeface="Segoe UI Semibold"/>
                </a:endParaRPr>
              </a:p>
            </p:txBody>
          </p:sp>
        </p:grpSp>
      </p:grpSp>
      <p:sp>
        <p:nvSpPr>
          <p:cNvPr id="33" name="Rectangle: Rounded Corners 32">
            <a:extLst>
              <a:ext uri="{FF2B5EF4-FFF2-40B4-BE49-F238E27FC236}">
                <a16:creationId xmlns:a16="http://schemas.microsoft.com/office/drawing/2014/main" id="{88D7C871-4E66-E474-9DB7-A0741FD4072F}"/>
              </a:ext>
            </a:extLst>
          </p:cNvPr>
          <p:cNvSpPr/>
          <p:nvPr/>
        </p:nvSpPr>
        <p:spPr>
          <a:xfrm>
            <a:off x="2410228" y="1892787"/>
            <a:ext cx="1059465" cy="778522"/>
          </a:xfrm>
          <a:prstGeom prst="round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hangingPunct="1">
              <a:lnSpc>
                <a:spcPct val="100000"/>
              </a:lnSpc>
            </a:pPr>
            <a:r>
              <a:rPr lang="en-AU" sz="1400" kern="1200" spc="0">
                <a:solidFill>
                  <a:prstClr val="white"/>
                </a:solidFill>
                <a:cs typeface="Segoe UI" panose="020B0502040204020203" pitchFamily="34" charset="0"/>
              </a:rPr>
              <a:t>Intelligent</a:t>
            </a:r>
          </a:p>
          <a:p>
            <a:pPr algn="ctr" defTabSz="914126" hangingPunct="1">
              <a:lnSpc>
                <a:spcPct val="100000"/>
              </a:lnSpc>
            </a:pPr>
            <a:r>
              <a:rPr lang="en-AU" sz="1400" kern="1200" spc="0">
                <a:solidFill>
                  <a:prstClr val="white"/>
                </a:solidFill>
                <a:cs typeface="Segoe UI" panose="020B0502040204020203" pitchFamily="34" charset="0"/>
              </a:rPr>
              <a:t>Edge</a:t>
            </a:r>
          </a:p>
        </p:txBody>
      </p:sp>
      <p:cxnSp>
        <p:nvCxnSpPr>
          <p:cNvPr id="34" name="Straight Arrow Connector 33">
            <a:extLst>
              <a:ext uri="{FF2B5EF4-FFF2-40B4-BE49-F238E27FC236}">
                <a16:creationId xmlns:a16="http://schemas.microsoft.com/office/drawing/2014/main" id="{A54F753F-D6BB-3D14-CD21-F29C392AB941}"/>
              </a:ext>
            </a:extLst>
          </p:cNvPr>
          <p:cNvCxnSpPr>
            <a:cxnSpLocks/>
            <a:endCxn id="6" idx="1"/>
          </p:cNvCxnSpPr>
          <p:nvPr/>
        </p:nvCxnSpPr>
        <p:spPr>
          <a:xfrm>
            <a:off x="3135829" y="2665080"/>
            <a:ext cx="378884" cy="105531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D710E34-2245-2DEE-17BD-121314E73247}"/>
              </a:ext>
            </a:extLst>
          </p:cNvPr>
          <p:cNvSpPr/>
          <p:nvPr/>
        </p:nvSpPr>
        <p:spPr>
          <a:xfrm>
            <a:off x="1237001" y="1892786"/>
            <a:ext cx="912731" cy="353518"/>
          </a:xfrm>
          <a:prstGeom prst="round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hangingPunct="1">
              <a:lnSpc>
                <a:spcPct val="100000"/>
              </a:lnSpc>
            </a:pPr>
            <a:r>
              <a:rPr lang="en-AU" sz="1000" kern="1200" spc="0">
                <a:solidFill>
                  <a:prstClr val="white"/>
                </a:solidFill>
                <a:cs typeface="Segoe UI" panose="020B0502040204020203" pitchFamily="34" charset="0"/>
              </a:rPr>
              <a:t>Edge Devices</a:t>
            </a:r>
          </a:p>
        </p:txBody>
      </p:sp>
      <p:sp>
        <p:nvSpPr>
          <p:cNvPr id="36" name="Rectangle: Rounded Corners 35">
            <a:extLst>
              <a:ext uri="{FF2B5EF4-FFF2-40B4-BE49-F238E27FC236}">
                <a16:creationId xmlns:a16="http://schemas.microsoft.com/office/drawing/2014/main" id="{9A240224-62A4-AE02-89FA-5F78BD98732F}"/>
              </a:ext>
            </a:extLst>
          </p:cNvPr>
          <p:cNvSpPr/>
          <p:nvPr/>
        </p:nvSpPr>
        <p:spPr>
          <a:xfrm>
            <a:off x="1237002" y="2317791"/>
            <a:ext cx="920252" cy="353518"/>
          </a:xfrm>
          <a:prstGeom prst="round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hangingPunct="1">
              <a:lnSpc>
                <a:spcPct val="100000"/>
              </a:lnSpc>
            </a:pPr>
            <a:r>
              <a:rPr lang="en-AU" sz="1000" kern="1200" spc="0">
                <a:solidFill>
                  <a:prstClr val="white"/>
                </a:solidFill>
                <a:cs typeface="Segoe UI" panose="020B0502040204020203" pitchFamily="34" charset="0"/>
              </a:rPr>
              <a:t>Edge Devices</a:t>
            </a:r>
          </a:p>
        </p:txBody>
      </p:sp>
      <p:cxnSp>
        <p:nvCxnSpPr>
          <p:cNvPr id="37" name="Straight Arrow Connector 36">
            <a:extLst>
              <a:ext uri="{FF2B5EF4-FFF2-40B4-BE49-F238E27FC236}">
                <a16:creationId xmlns:a16="http://schemas.microsoft.com/office/drawing/2014/main" id="{28BC0900-5552-83EA-854D-3713B98722A8}"/>
              </a:ext>
            </a:extLst>
          </p:cNvPr>
          <p:cNvCxnSpPr>
            <a:cxnSpLocks/>
          </p:cNvCxnSpPr>
          <p:nvPr/>
        </p:nvCxnSpPr>
        <p:spPr>
          <a:xfrm>
            <a:off x="2151541" y="2085039"/>
            <a:ext cx="255874" cy="77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967753-983C-AE58-5A76-A5865DC396FF}"/>
              </a:ext>
            </a:extLst>
          </p:cNvPr>
          <p:cNvCxnSpPr>
            <a:cxnSpLocks/>
          </p:cNvCxnSpPr>
          <p:nvPr/>
        </p:nvCxnSpPr>
        <p:spPr>
          <a:xfrm>
            <a:off x="2151541" y="2484626"/>
            <a:ext cx="255874" cy="77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4BFD57C-82CA-6BAE-F210-10AFA3F3501C}"/>
              </a:ext>
            </a:extLst>
          </p:cNvPr>
          <p:cNvCxnSpPr>
            <a:cxnSpLocks/>
          </p:cNvCxnSpPr>
          <p:nvPr/>
        </p:nvCxnSpPr>
        <p:spPr>
          <a:xfrm flipH="1">
            <a:off x="9867656" y="4433299"/>
            <a:ext cx="294219" cy="24609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2420D9D-04A1-F998-E424-8FAD8C10C8E5}"/>
              </a:ext>
            </a:extLst>
          </p:cNvPr>
          <p:cNvCxnSpPr>
            <a:cxnSpLocks/>
            <a:endCxn id="28" idx="2"/>
          </p:cNvCxnSpPr>
          <p:nvPr/>
        </p:nvCxnSpPr>
        <p:spPr>
          <a:xfrm flipV="1">
            <a:off x="7259231" y="5044207"/>
            <a:ext cx="1522789" cy="30293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039F6BA-0E72-F64B-52D7-C78C372E7FFC}"/>
              </a:ext>
            </a:extLst>
          </p:cNvPr>
          <p:cNvCxnSpPr>
            <a:cxnSpLocks/>
            <a:stCxn id="28" idx="0"/>
            <a:endCxn id="8" idx="4"/>
          </p:cNvCxnSpPr>
          <p:nvPr/>
        </p:nvCxnSpPr>
        <p:spPr>
          <a:xfrm flipH="1" flipV="1">
            <a:off x="9387805" y="3385716"/>
            <a:ext cx="5122" cy="10475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E28E441C-5142-4154-2F96-C5DED29074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555" y="5296823"/>
            <a:ext cx="1298461" cy="72446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5" descr="Edge Impulse - Edge AI and Vision Alliance">
            <a:extLst>
              <a:ext uri="{FF2B5EF4-FFF2-40B4-BE49-F238E27FC236}">
                <a16:creationId xmlns:a16="http://schemas.microsoft.com/office/drawing/2014/main" id="{F311DFDA-69D8-D4D6-C927-7DBF1BDCFB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594" y="5305087"/>
            <a:ext cx="1438641" cy="71932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World's Biggest Air-Conditioning Company Daikin Plans for Hotter Weather -  Bloomberg">
            <a:extLst>
              <a:ext uri="{FF2B5EF4-FFF2-40B4-BE49-F238E27FC236}">
                <a16:creationId xmlns:a16="http://schemas.microsoft.com/office/drawing/2014/main" id="{2234DBA1-7484-8256-1027-A041D6FB4E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3612" y="3411428"/>
            <a:ext cx="2193290" cy="146039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312758B0-9C46-C2AB-2507-B6380A6E6F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0086" y="5219073"/>
            <a:ext cx="398463" cy="4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38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7" grpId="0"/>
      <p:bldP spid="18" grpId="0"/>
      <p:bldP spid="19" grpId="0"/>
      <p:bldP spid="22" grpId="0"/>
      <p:bldP spid="23" grpId="0"/>
      <p:bldP spid="25" grpId="0"/>
      <p:bldP spid="26" grpId="0" animBg="1"/>
      <p:bldP spid="27" grpId="0" animBg="1"/>
      <p:bldP spid="28" grpId="0" animBg="1"/>
      <p:bldP spid="33"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7BB4095-65DC-41FE-9022-864040541E55}"/>
              </a:ext>
            </a:extLst>
          </p:cNvPr>
          <p:cNvSpPr>
            <a:spLocks noGrp="1"/>
          </p:cNvSpPr>
          <p:nvPr>
            <p:ph type="title"/>
          </p:nvPr>
        </p:nvSpPr>
        <p:spPr>
          <a:xfrm>
            <a:off x="446402" y="476335"/>
            <a:ext cx="6491147" cy="899537"/>
          </a:xfrm>
        </p:spPr>
        <p:txBody>
          <a:bodyPr>
            <a:normAutofit/>
          </a:bodyPr>
          <a:lstStyle/>
          <a:p>
            <a:r>
              <a:rPr lang="en-US" altLang="zh-CN" sz="3529" b="1">
                <a:latin typeface="Calibri" panose="020F0502020204030204" pitchFamily="34" charset="0"/>
                <a:cs typeface="Calibri" panose="020F0502020204030204" pitchFamily="34" charset="0"/>
              </a:rPr>
              <a:t>HVAC Azure Sphere Prototype</a:t>
            </a:r>
            <a:endParaRPr lang="en-US" sz="3529" b="1">
              <a:latin typeface="Calibri" panose="020F0502020204030204" pitchFamily="34" charset="0"/>
              <a:cs typeface="Calibri" panose="020F0502020204030204" pitchFamily="34" charset="0"/>
            </a:endParaRPr>
          </a:p>
        </p:txBody>
      </p:sp>
      <p:pic>
        <p:nvPicPr>
          <p:cNvPr id="56" name="Picture 55">
            <a:extLst>
              <a:ext uri="{FF2B5EF4-FFF2-40B4-BE49-F238E27FC236}">
                <a16:creationId xmlns:a16="http://schemas.microsoft.com/office/drawing/2014/main" id="{2A56358E-A216-A339-3D13-9891972072C3}"/>
              </a:ext>
            </a:extLst>
          </p:cNvPr>
          <p:cNvPicPr>
            <a:picLocks noChangeAspect="1"/>
          </p:cNvPicPr>
          <p:nvPr/>
        </p:nvPicPr>
        <p:blipFill>
          <a:blip r:embed="rId3"/>
          <a:stretch>
            <a:fillRect/>
          </a:stretch>
        </p:blipFill>
        <p:spPr>
          <a:xfrm>
            <a:off x="7140101" y="3754877"/>
            <a:ext cx="2696211" cy="1984442"/>
          </a:xfrm>
          <a:prstGeom prst="rect">
            <a:avLst/>
          </a:prstGeom>
        </p:spPr>
      </p:pic>
      <p:pic>
        <p:nvPicPr>
          <p:cNvPr id="58" name="Picture 57">
            <a:extLst>
              <a:ext uri="{FF2B5EF4-FFF2-40B4-BE49-F238E27FC236}">
                <a16:creationId xmlns:a16="http://schemas.microsoft.com/office/drawing/2014/main" id="{AFEF54FF-305F-2D0A-FB26-27DE4EA5B85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773" b="96289" l="2429" r="98857">
                        <a14:foregroundMark x1="9000" y1="87010" x2="60714" y2="84742"/>
                        <a14:foregroundMark x1="13143" y1="78969" x2="18429" y2="78969"/>
                        <a14:foregroundMark x1="11000" y1="79794" x2="13857" y2="22474"/>
                        <a14:foregroundMark x1="13857" y1="22474" x2="21429" y2="20825"/>
                        <a14:foregroundMark x1="7000" y1="89897" x2="6429" y2="85773"/>
                        <a14:foregroundMark x1="5429" y1="53196" x2="5429" y2="47423"/>
                        <a14:foregroundMark x1="23714" y1="68247" x2="23429" y2="61443"/>
                        <a14:foregroundMark x1="10429" y1="30515" x2="22857" y2="14433"/>
                        <a14:foregroundMark x1="22857" y1="14433" x2="91857" y2="15052"/>
                        <a14:foregroundMark x1="23714" y1="26598" x2="24143" y2="84742"/>
                        <a14:foregroundMark x1="24143" y1="84742" x2="24143" y2="84742"/>
                        <a14:foregroundMark x1="19000" y1="81443" x2="18000" y2="35258"/>
                        <a14:foregroundMark x1="18000" y1="35258" x2="18000" y2="32371"/>
                        <a14:foregroundMark x1="6714" y1="12784" x2="19143" y2="21856"/>
                        <a14:foregroundMark x1="7286" y1="40206" x2="11429" y2="38351"/>
                        <a14:foregroundMark x1="7286" y1="59588" x2="12143" y2="59588"/>
                        <a14:foregroundMark x1="58286" y1="85567" x2="91000" y2="85773"/>
                        <a14:foregroundMark x1="91000" y1="85773" x2="92714" y2="86598"/>
                        <a14:foregroundMark x1="95143" y1="61443" x2="94429" y2="36701"/>
                        <a14:foregroundMark x1="17571" y1="96289" x2="17571" y2="96289"/>
                        <a14:foregroundMark x1="21000" y1="91134" x2="21000" y2="91134"/>
                        <a14:foregroundMark x1="5571" y1="24330" x2="5571" y2="24330"/>
                        <a14:foregroundMark x1="2429" y1="24536" x2="2429" y2="24536"/>
                        <a14:foregroundMark x1="47571" y1="5979" x2="47571" y2="5979"/>
                        <a14:foregroundMark x1="79857" y1="91340" x2="79857" y2="91340"/>
                        <a14:foregroundMark x1="94857" y1="25155" x2="94857" y2="25155"/>
                        <a14:foregroundMark x1="98857" y1="27423" x2="98857" y2="27423"/>
                        <a14:backgroundMark x1="26559" y1="82980" x2="27824" y2="83267"/>
                        <a14:backgroundMark x1="19671" y1="81417" x2="21692" y2="81876"/>
                        <a14:backgroundMark x1="17560" y1="80938" x2="18958" y2="81255"/>
                      </a14:backgroundRemoval>
                    </a14:imgEffect>
                  </a14:imgLayer>
                </a14:imgProps>
              </a:ext>
            </a:extLst>
          </a:blip>
          <a:stretch>
            <a:fillRect/>
          </a:stretch>
        </p:blipFill>
        <p:spPr>
          <a:xfrm rot="5400000">
            <a:off x="9644524" y="4010673"/>
            <a:ext cx="2181981" cy="1511801"/>
          </a:xfrm>
          <a:prstGeom prst="rect">
            <a:avLst/>
          </a:prstGeom>
        </p:spPr>
      </p:pic>
      <p:pic>
        <p:nvPicPr>
          <p:cNvPr id="60" name="Picture 59" descr="A machine on the counter&#10;&#10;Description automatically generated with low confidence">
            <a:extLst>
              <a:ext uri="{FF2B5EF4-FFF2-40B4-BE49-F238E27FC236}">
                <a16:creationId xmlns:a16="http://schemas.microsoft.com/office/drawing/2014/main" id="{9573A304-7795-CD5E-C7CE-FB991D7B7E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2454" y="1958502"/>
            <a:ext cx="6697135" cy="3767847"/>
          </a:xfrm>
          <a:prstGeom prst="rect">
            <a:avLst/>
          </a:prstGeom>
        </p:spPr>
      </p:pic>
      <p:sp>
        <p:nvSpPr>
          <p:cNvPr id="64" name="TextBox 63">
            <a:extLst>
              <a:ext uri="{FF2B5EF4-FFF2-40B4-BE49-F238E27FC236}">
                <a16:creationId xmlns:a16="http://schemas.microsoft.com/office/drawing/2014/main" id="{DB931151-D835-AE2B-3384-63B5541584F9}"/>
              </a:ext>
            </a:extLst>
          </p:cNvPr>
          <p:cNvSpPr txBox="1"/>
          <p:nvPr/>
        </p:nvSpPr>
        <p:spPr>
          <a:xfrm>
            <a:off x="262454" y="6123541"/>
            <a:ext cx="11446312" cy="338554"/>
          </a:xfrm>
          <a:prstGeom prst="rect">
            <a:avLst/>
          </a:prstGeom>
          <a:noFill/>
        </p:spPr>
        <p:txBody>
          <a:bodyPr wrap="square">
            <a:spAutoFit/>
          </a:bodyPr>
          <a:lstStyle/>
          <a:p>
            <a:r>
              <a:rPr lang="en-AU" sz="1600">
                <a:hlinkClick r:id="rId7">
                  <a:extLst>
                    <a:ext uri="{A12FA001-AC4F-418D-AE19-62706E023703}">
                      <ahyp:hlinkClr xmlns:ahyp="http://schemas.microsoft.com/office/drawing/2018/hyperlinkcolor" val="tx"/>
                    </a:ext>
                  </a:extLst>
                </a:hlinkClick>
              </a:rPr>
              <a:t>https://www.microsoft.com/research/wp-content/uploads/2017/03/SevenPropertiesofHighlySecureDevices.pdf</a:t>
            </a:r>
            <a:r>
              <a:rPr lang="en-AU" sz="1600"/>
              <a:t> </a:t>
            </a:r>
          </a:p>
        </p:txBody>
      </p:sp>
      <p:sp>
        <p:nvSpPr>
          <p:cNvPr id="65" name="Rectangle 64">
            <a:extLst>
              <a:ext uri="{FF2B5EF4-FFF2-40B4-BE49-F238E27FC236}">
                <a16:creationId xmlns:a16="http://schemas.microsoft.com/office/drawing/2014/main" id="{18AB84BA-81F0-EC07-FE89-228D87CB1375}"/>
              </a:ext>
            </a:extLst>
          </p:cNvPr>
          <p:cNvSpPr/>
          <p:nvPr/>
        </p:nvSpPr>
        <p:spPr bwMode="auto">
          <a:xfrm>
            <a:off x="7140101" y="1958502"/>
            <a:ext cx="4351314" cy="17170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pic>
        <p:nvPicPr>
          <p:cNvPr id="62" name="Picture 2" descr="WISE Your Way to IoT High Adaptability IoT Nodes">
            <a:extLst>
              <a:ext uri="{FF2B5EF4-FFF2-40B4-BE49-F238E27FC236}">
                <a16:creationId xmlns:a16="http://schemas.microsoft.com/office/drawing/2014/main" id="{D657DE34-9792-DA88-7F20-B901254B29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30487" y="1958502"/>
            <a:ext cx="2996652" cy="167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2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7BB4095-65DC-41FE-9022-864040541E55}"/>
              </a:ext>
            </a:extLst>
          </p:cNvPr>
          <p:cNvSpPr>
            <a:spLocks noGrp="1"/>
          </p:cNvSpPr>
          <p:nvPr>
            <p:ph type="title"/>
          </p:nvPr>
        </p:nvSpPr>
        <p:spPr>
          <a:xfrm>
            <a:off x="446402" y="476335"/>
            <a:ext cx="6491147" cy="899537"/>
          </a:xfrm>
        </p:spPr>
        <p:txBody>
          <a:bodyPr>
            <a:normAutofit fontScale="90000"/>
          </a:bodyPr>
          <a:lstStyle/>
          <a:p>
            <a:r>
              <a:rPr lang="en-US" altLang="zh-CN" sz="3529" b="1">
                <a:latin typeface="Calibri" panose="020F0502020204030204" pitchFamily="34" charset="0"/>
                <a:cs typeface="Calibri" panose="020F0502020204030204" pitchFamily="34" charset="0"/>
              </a:rPr>
              <a:t>Powered by AI on the Edge and the Cloud</a:t>
            </a:r>
            <a:endParaRPr lang="en-US" sz="3529" b="1">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F3A1D14-AF3C-2414-8F96-70EDAA4525B1}"/>
              </a:ext>
            </a:extLst>
          </p:cNvPr>
          <p:cNvSpPr txBox="1"/>
          <p:nvPr/>
        </p:nvSpPr>
        <p:spPr>
          <a:xfrm>
            <a:off x="6925058" y="1811696"/>
            <a:ext cx="4341698" cy="1384995"/>
          </a:xfrm>
          <a:prstGeom prst="rect">
            <a:avLst/>
          </a:prstGeom>
          <a:noFill/>
        </p:spPr>
        <p:txBody>
          <a:bodyPr wrap="square" rtlCol="0">
            <a:spAutoFit/>
          </a:bodyPr>
          <a:lstStyle/>
          <a:p>
            <a:pPr algn="ctr"/>
            <a:r>
              <a:rPr lang="en-AU" sz="2800"/>
              <a:t>Secure Intelligent Cloud</a:t>
            </a:r>
          </a:p>
          <a:p>
            <a:pPr algn="ctr"/>
            <a:r>
              <a:rPr lang="en-AU" sz="2800"/>
              <a:t>Azure Anomaly Detector</a:t>
            </a:r>
          </a:p>
          <a:p>
            <a:pPr algn="ctr"/>
            <a:r>
              <a:rPr lang="en-AU" sz="2800"/>
              <a:t>Univariate &amp; Multivariate</a:t>
            </a:r>
          </a:p>
        </p:txBody>
      </p:sp>
      <p:sp>
        <p:nvSpPr>
          <p:cNvPr id="20" name="Plus Sign 19">
            <a:extLst>
              <a:ext uri="{FF2B5EF4-FFF2-40B4-BE49-F238E27FC236}">
                <a16:creationId xmlns:a16="http://schemas.microsoft.com/office/drawing/2014/main" id="{48D06266-5B24-DA83-2AEB-463BDF511191}"/>
              </a:ext>
            </a:extLst>
          </p:cNvPr>
          <p:cNvSpPr>
            <a:spLocks/>
          </p:cNvSpPr>
          <p:nvPr/>
        </p:nvSpPr>
        <p:spPr bwMode="auto">
          <a:xfrm>
            <a:off x="8639124" y="6073842"/>
            <a:ext cx="93482" cy="45719"/>
          </a:xfrm>
          <a:prstGeom prst="mathPlus">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3D0E68AE-CD43-2967-31F0-FD49A6A3E148}"/>
              </a:ext>
            </a:extLst>
          </p:cNvPr>
          <p:cNvGrpSpPr/>
          <p:nvPr/>
        </p:nvGrpSpPr>
        <p:grpSpPr>
          <a:xfrm>
            <a:off x="473988" y="1813631"/>
            <a:ext cx="5291963" cy="4410074"/>
            <a:chOff x="205611" y="1520204"/>
            <a:chExt cx="5291963" cy="4410074"/>
          </a:xfrm>
        </p:grpSpPr>
        <p:grpSp>
          <p:nvGrpSpPr>
            <p:cNvPr id="2" name="Group 1">
              <a:extLst>
                <a:ext uri="{FF2B5EF4-FFF2-40B4-BE49-F238E27FC236}">
                  <a16:creationId xmlns:a16="http://schemas.microsoft.com/office/drawing/2014/main" id="{22CC1955-9F0C-E584-ABA4-76390F77AA9B}"/>
                </a:ext>
              </a:extLst>
            </p:cNvPr>
            <p:cNvGrpSpPr/>
            <p:nvPr/>
          </p:nvGrpSpPr>
          <p:grpSpPr>
            <a:xfrm>
              <a:off x="205611" y="1520204"/>
              <a:ext cx="5291963" cy="3584213"/>
              <a:chOff x="205611" y="1540374"/>
              <a:chExt cx="5291963" cy="3584213"/>
            </a:xfrm>
          </p:grpSpPr>
          <p:sp>
            <p:nvSpPr>
              <p:cNvPr id="3" name="TextBox 2">
                <a:extLst>
                  <a:ext uri="{FF2B5EF4-FFF2-40B4-BE49-F238E27FC236}">
                    <a16:creationId xmlns:a16="http://schemas.microsoft.com/office/drawing/2014/main" id="{B6CC591E-42A5-3B44-12A9-6B749B067C08}"/>
                  </a:ext>
                </a:extLst>
              </p:cNvPr>
              <p:cNvSpPr txBox="1"/>
              <p:nvPr/>
            </p:nvSpPr>
            <p:spPr>
              <a:xfrm>
                <a:off x="205611" y="1540374"/>
                <a:ext cx="5291963" cy="954107"/>
              </a:xfrm>
              <a:prstGeom prst="rect">
                <a:avLst/>
              </a:prstGeom>
              <a:noFill/>
            </p:spPr>
            <p:txBody>
              <a:bodyPr wrap="none" rtlCol="0">
                <a:spAutoFit/>
              </a:bodyPr>
              <a:lstStyle/>
              <a:p>
                <a:pPr algn="ctr"/>
                <a:r>
                  <a:rPr lang="en-AU" sz="2800"/>
                  <a:t>Secure Intelligent Edge</a:t>
                </a:r>
              </a:p>
              <a:p>
                <a:pPr algn="ctr"/>
                <a:r>
                  <a:rPr lang="en-AU" sz="2800"/>
                  <a:t>Azure Sphere with Edge Impulse</a:t>
                </a:r>
              </a:p>
            </p:txBody>
          </p:sp>
          <p:grpSp>
            <p:nvGrpSpPr>
              <p:cNvPr id="5" name="Group 4">
                <a:extLst>
                  <a:ext uri="{FF2B5EF4-FFF2-40B4-BE49-F238E27FC236}">
                    <a16:creationId xmlns:a16="http://schemas.microsoft.com/office/drawing/2014/main" id="{79D5C16C-7BFB-8744-9CBE-C02D19E1E1F1}"/>
                  </a:ext>
                </a:extLst>
              </p:cNvPr>
              <p:cNvGrpSpPr/>
              <p:nvPr/>
            </p:nvGrpSpPr>
            <p:grpSpPr>
              <a:xfrm>
                <a:off x="1553186" y="3213303"/>
                <a:ext cx="2596813" cy="1911284"/>
                <a:chOff x="1553185" y="3132730"/>
                <a:chExt cx="2596813" cy="1911284"/>
              </a:xfrm>
            </p:grpSpPr>
            <p:sp>
              <p:nvSpPr>
                <p:cNvPr id="7" name="TextBox 6">
                  <a:extLst>
                    <a:ext uri="{FF2B5EF4-FFF2-40B4-BE49-F238E27FC236}">
                      <a16:creationId xmlns:a16="http://schemas.microsoft.com/office/drawing/2014/main" id="{E76630AC-6B94-8249-3313-2193BA2A8255}"/>
                    </a:ext>
                  </a:extLst>
                </p:cNvPr>
                <p:cNvSpPr txBox="1"/>
                <p:nvPr/>
              </p:nvSpPr>
              <p:spPr>
                <a:xfrm>
                  <a:off x="3656797" y="3610810"/>
                  <a:ext cx="343364" cy="369332"/>
                </a:xfrm>
                <a:prstGeom prst="rect">
                  <a:avLst/>
                </a:prstGeom>
                <a:noFill/>
              </p:spPr>
              <p:txBody>
                <a:bodyPr wrap="none" rtlCol="0">
                  <a:spAutoFit/>
                </a:bodyPr>
                <a:lstStyle/>
                <a:p>
                  <a:r>
                    <a:rPr lang="en-US"/>
                    <a:t>+</a:t>
                  </a:r>
                </a:p>
              </p:txBody>
            </p:sp>
            <p:pic>
              <p:nvPicPr>
                <p:cNvPr id="8" name="Picture 7">
                  <a:extLst>
                    <a:ext uri="{FF2B5EF4-FFF2-40B4-BE49-F238E27FC236}">
                      <a16:creationId xmlns:a16="http://schemas.microsoft.com/office/drawing/2014/main" id="{7B72A47A-6A40-D71C-0AE3-19229DA73273}"/>
                    </a:ext>
                  </a:extLst>
                </p:cNvPr>
                <p:cNvPicPr>
                  <a:picLocks noChangeAspect="1"/>
                </p:cNvPicPr>
                <p:nvPr/>
              </p:nvPicPr>
              <p:blipFill>
                <a:blip r:embed="rId3"/>
                <a:stretch>
                  <a:fillRect/>
                </a:stretch>
              </p:blipFill>
              <p:spPr>
                <a:xfrm>
                  <a:off x="1553185" y="3132730"/>
                  <a:ext cx="2596813" cy="1911284"/>
                </a:xfrm>
                <a:prstGeom prst="rect">
                  <a:avLst/>
                </a:prstGeom>
              </p:spPr>
            </p:pic>
          </p:grpSp>
          <p:sp>
            <p:nvSpPr>
              <p:cNvPr id="6" name="TextBox 5">
                <a:extLst>
                  <a:ext uri="{FF2B5EF4-FFF2-40B4-BE49-F238E27FC236}">
                    <a16:creationId xmlns:a16="http://schemas.microsoft.com/office/drawing/2014/main" id="{7E773F26-FA4E-3C86-FB99-C9125BB17C73}"/>
                  </a:ext>
                </a:extLst>
              </p:cNvPr>
              <p:cNvSpPr txBox="1"/>
              <p:nvPr/>
            </p:nvSpPr>
            <p:spPr>
              <a:xfrm>
                <a:off x="713218" y="2669226"/>
                <a:ext cx="4567341" cy="369332"/>
              </a:xfrm>
              <a:prstGeom prst="rect">
                <a:avLst/>
              </a:prstGeom>
              <a:noFill/>
            </p:spPr>
            <p:txBody>
              <a:bodyPr wrap="none" rtlCol="0">
                <a:spAutoFit/>
              </a:bodyPr>
              <a:lstStyle/>
              <a:p>
                <a:r>
                  <a:rPr lang="en-AU"/>
                  <a:t>Low latency, low power, partially connected</a:t>
                </a:r>
              </a:p>
            </p:txBody>
          </p:sp>
        </p:grpSp>
        <p:grpSp>
          <p:nvGrpSpPr>
            <p:cNvPr id="29" name="Group 28">
              <a:extLst>
                <a:ext uri="{FF2B5EF4-FFF2-40B4-BE49-F238E27FC236}">
                  <a16:creationId xmlns:a16="http://schemas.microsoft.com/office/drawing/2014/main" id="{CF714AAC-A18D-2BFA-49AB-F2B0F9C52446}"/>
                </a:ext>
              </a:extLst>
            </p:cNvPr>
            <p:cNvGrpSpPr/>
            <p:nvPr/>
          </p:nvGrpSpPr>
          <p:grpSpPr>
            <a:xfrm>
              <a:off x="912033" y="5253318"/>
              <a:ext cx="3879118" cy="676960"/>
              <a:chOff x="1653988" y="6004112"/>
              <a:chExt cx="3879118" cy="676960"/>
            </a:xfrm>
          </p:grpSpPr>
          <p:sp>
            <p:nvSpPr>
              <p:cNvPr id="30" name="Rectangle 29">
                <a:extLst>
                  <a:ext uri="{FF2B5EF4-FFF2-40B4-BE49-F238E27FC236}">
                    <a16:creationId xmlns:a16="http://schemas.microsoft.com/office/drawing/2014/main" id="{737A845F-F8E6-2107-9AC5-A963E940C5AA}"/>
                  </a:ext>
                </a:extLst>
              </p:cNvPr>
              <p:cNvSpPr/>
              <p:nvPr/>
            </p:nvSpPr>
            <p:spPr>
              <a:xfrm>
                <a:off x="1653988" y="6004112"/>
                <a:ext cx="3861437" cy="65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Picture 4" descr="Edge Impulse – Arm®">
                <a:extLst>
                  <a:ext uri="{FF2B5EF4-FFF2-40B4-BE49-F238E27FC236}">
                    <a16:creationId xmlns:a16="http://schemas.microsoft.com/office/drawing/2014/main" id="{FD0E60D2-8832-2022-19D5-82E5451302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1669" y="6029957"/>
                <a:ext cx="3861437" cy="65111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6" name="Picture 2" descr="Microsoft Azure Marketplace">
            <a:extLst>
              <a:ext uri="{FF2B5EF4-FFF2-40B4-BE49-F238E27FC236}">
                <a16:creationId xmlns:a16="http://schemas.microsoft.com/office/drawing/2014/main" id="{E268C02D-39E3-0DC4-9C84-08AE80AB68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3491" y="3295900"/>
            <a:ext cx="668740" cy="6687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ing Multivariate Anomaly Detection - Microsoft Tech Community">
            <a:extLst>
              <a:ext uri="{FF2B5EF4-FFF2-40B4-BE49-F238E27FC236}">
                <a16:creationId xmlns:a16="http://schemas.microsoft.com/office/drawing/2014/main" id="{0D6D2995-2511-45FA-963C-8811A6B71E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459" y="3311815"/>
            <a:ext cx="3476706" cy="284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44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2.xml><?xml version="1.0" encoding="utf-8"?>
<a:theme xmlns:a="http://schemas.openxmlformats.org/drawingml/2006/main" name="BA Template Lines 083120">
  <a:themeElements>
    <a:clrScheme name="BA Blue Accent 072820">
      <a:dk1>
        <a:srgbClr val="000000"/>
      </a:dk1>
      <a:lt1>
        <a:srgbClr val="FFFFFF"/>
      </a:lt1>
      <a:dk2>
        <a:srgbClr val="243A5E"/>
      </a:dk2>
      <a:lt2>
        <a:srgbClr val="E6E6E6"/>
      </a:lt2>
      <a:accent1>
        <a:srgbClr val="0078D4"/>
      </a:accent1>
      <a:accent2>
        <a:srgbClr val="243A5E"/>
      </a:accent2>
      <a:accent3>
        <a:srgbClr val="50E6FF"/>
      </a:accent3>
      <a:accent4>
        <a:srgbClr val="107C10"/>
      </a:accent4>
      <a:accent5>
        <a:srgbClr val="054B16"/>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Power Virtual Agents Template White">
  <a:themeElements>
    <a:clrScheme name="Custom 11">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0B556A"/>
      </a:hlink>
      <a:folHlink>
        <a:srgbClr val="0B556A"/>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Dec_2020.potx" id="{5F8A9A86-5F6C-4E68-8420-BA7E57E5092C}" vid="{87225D59-945D-4AE8-AA0F-B39D583B2B4B}"/>
    </a:ext>
  </a:extLst>
</a:theme>
</file>

<file path=ppt/theme/theme4.xml><?xml version="1.0" encoding="utf-8"?>
<a:theme xmlns:a="http://schemas.openxmlformats.org/drawingml/2006/main" name="1_Power Virtual Agents Template White">
  <a:themeElements>
    <a:clrScheme name="Custom 11">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0B556A"/>
      </a:hlink>
      <a:folHlink>
        <a:srgbClr val="0B556A"/>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Dec_2020.potx" id="{5F8A9A86-5F6C-4E68-8420-BA7E57E5092C}" vid="{87225D59-945D-4AE8-AA0F-B39D583B2B4B}"/>
    </a:ext>
  </a:extLst>
</a:theme>
</file>

<file path=ppt/theme/theme5.xml><?xml version="1.0" encoding="utf-8"?>
<a:theme xmlns:a="http://schemas.openxmlformats.org/drawingml/2006/main" name="1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2.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3.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4.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5.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8" ma:contentTypeDescription="Create a new document." ma:contentTypeScope="" ma:versionID="de3c2336708d5f65c9486801429946a1">
  <xsd:schema xmlns:xsd="http://www.w3.org/2001/XMLSchema" xmlns:xs="http://www.w3.org/2001/XMLSchema" xmlns:p="http://schemas.microsoft.com/office/2006/metadata/properties" xmlns:ns1="http://schemas.microsoft.com/sharepoint/v3" xmlns:ns2="62261d37-7aee-474b-a69a-7de25e17a832" xmlns:ns3="b8adf280-83ad-48ba-9893-cc15ca5a3353" xmlns:ns4="230e9df3-be65-4c73-a93b-d1236ebd677e" targetNamespace="http://schemas.microsoft.com/office/2006/metadata/properties" ma:root="true" ma:fieldsID="7ec5014dda7cadf44d1375dc1cb31391" ns1:_="" ns2:_="" ns3:_="" ns4:_="">
    <xsd:import namespace="http://schemas.microsoft.com/sharepoint/v3"/>
    <xsd:import namespace="62261d37-7aee-474b-a69a-7de25e17a832"/>
    <xsd:import namespace="b8adf280-83ad-48ba-9893-cc15ca5a33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2e28bbe2-a54b-417b-8cb3-cdca59eb97fc}" ma:internalName="TaxCatchAll" ma:showField="CatchAllData" ma:web="b8adf280-83ad-48ba-9893-cc15ca5a33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8adf280-83ad-48ba-9893-cc15ca5a3353">
      <UserInfo>
        <DisplayName>Emma Archer</DisplayName>
        <AccountId>1036</AccountId>
        <AccountType/>
      </UserInfo>
      <UserInfo>
        <DisplayName>Jesus Kallergis</DisplayName>
        <AccountId>1666</AccountId>
        <AccountType/>
      </UserInfo>
      <UserInfo>
        <DisplayName>Bruce McCoy</DisplayName>
        <AccountId>1092</AccountId>
        <AccountType/>
      </UserInfo>
      <UserInfo>
        <DisplayName>Claudia Tejeda Seracini</DisplayName>
        <AccountId>151</AccountId>
        <AccountType/>
      </UserInfo>
      <UserInfo>
        <DisplayName>Dewain Robinson</DisplayName>
        <AccountId>4025</AccountId>
        <AccountType/>
      </UserInfo>
    </SharedWithUsers>
    <lcf76f155ced4ddcb4097134ff3c332f xmlns="62261d37-7aee-474b-a69a-7de25e17a832">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B734AB-88F0-4062-AE75-30E4976CFFEB}">
  <ds:schemaRefs>
    <ds:schemaRef ds:uri="230e9df3-be65-4c73-a93b-d1236ebd677e"/>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FC51EC8-2D0A-4D6D-8BDB-3F864D4777C4}">
  <ds:schemaRefs>
    <ds:schemaRef ds:uri="230e9df3-be65-4c73-a93b-d1236ebd677e"/>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F82A41E-D449-41FE-920C-8F2119B1185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2821</Words>
  <Application>Microsoft Office PowerPoint</Application>
  <PresentationFormat>Widescreen</PresentationFormat>
  <Paragraphs>314</Paragraphs>
  <Slides>19</Slides>
  <Notes>18</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19</vt:i4>
      </vt:variant>
    </vt:vector>
  </HeadingPairs>
  <TitlesOfParts>
    <vt:vector size="36" baseType="lpstr">
      <vt:lpstr>-apple-system</vt:lpstr>
      <vt:lpstr>Arial</vt:lpstr>
      <vt:lpstr>Calibri</vt:lpstr>
      <vt:lpstr>Consolas</vt:lpstr>
      <vt:lpstr>Graphik Web</vt:lpstr>
      <vt:lpstr>Roboto</vt:lpstr>
      <vt:lpstr>Segoe UI</vt:lpstr>
      <vt:lpstr>Segoe UI Light</vt:lpstr>
      <vt:lpstr>Segoe UI Semibold</vt:lpstr>
      <vt:lpstr>segoe ui semilight</vt:lpstr>
      <vt:lpstr>Wingdings</vt:lpstr>
      <vt:lpstr>Power Virtual Agents Template Black</vt:lpstr>
      <vt:lpstr>BA Template Lines 083120</vt:lpstr>
      <vt:lpstr>Power Virtual Agents Template White</vt:lpstr>
      <vt:lpstr>1_Power Virtual Agents Template White</vt:lpstr>
      <vt:lpstr>1_Power Virtual Agents Template Black</vt:lpstr>
      <vt:lpstr>think-cell Slide</vt:lpstr>
      <vt:lpstr>Innovate with Azure AI AI Powered Anomaly Detection for IoT</vt:lpstr>
      <vt:lpstr>Agenda</vt:lpstr>
      <vt:lpstr>Key User Scenarios</vt:lpstr>
      <vt:lpstr>PowerPoint Presentation</vt:lpstr>
      <vt:lpstr>Product 1- Univariate anomaly detection</vt:lpstr>
      <vt:lpstr> Architecture of an IoT Anomaly detection solution</vt:lpstr>
      <vt:lpstr>IoT Information Flow</vt:lpstr>
      <vt:lpstr>HVAC Azure Sphere Prototype</vt:lpstr>
      <vt:lpstr>Powered by AI on the Edge and the Cloud</vt:lpstr>
      <vt:lpstr>Univariant Anomaly Detection</vt:lpstr>
      <vt:lpstr>PowerPoint Presentation</vt:lpstr>
      <vt:lpstr>Product 2- Multivariate anomaly detection </vt:lpstr>
      <vt:lpstr>Product Flow - multivariate anomaly detection </vt:lpstr>
      <vt:lpstr>Multivariant Anomaly Detection</vt:lpstr>
      <vt:lpstr>Best Practices</vt:lpstr>
      <vt:lpstr>PowerPoint Presentation</vt:lpstr>
      <vt:lpstr>Azure Metrics Advisor built on Anomaly Detector APIs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Jesus Kallergis</dc:creator>
  <cp:lastModifiedBy>Dave Glover (HE/HIM)</cp:lastModifiedBy>
  <cp:revision>2</cp:revision>
  <dcterms:created xsi:type="dcterms:W3CDTF">2020-09-07T19:10:17Z</dcterms:created>
  <dcterms:modified xsi:type="dcterms:W3CDTF">2022-09-08T00:53:48Z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2020-09-07T19:10:17Z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994d06c4-2714-4312-9021-0000ad10176a</vt:lpwstr>
  </property>
  <property fmtid="{D5CDD505-2E9C-101B-9397-08002B2CF9AE}" pid="8" name="MSIP_Label_f42aa342-8706-4288-bd11-ebb85995028c_ContentBits">
    <vt:lpwstr>0</vt:lpwstr>
  </property>
  <property fmtid="{D5CDD505-2E9C-101B-9397-08002B2CF9AE}" pid="9" name="ContentTypeId">
    <vt:lpwstr>0x010100C137B49DE79A1B4E80F3730F0952247D</vt:lpwstr>
  </property>
  <property fmtid="{D5CDD505-2E9C-101B-9397-08002B2CF9AE}" pid="10" name="MediaServiceImageTags">
    <vt:lpwstr/>
  </property>
</Properties>
</file>